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9"/>
  </p:notesMasterIdLst>
  <p:handoutMasterIdLst>
    <p:handoutMasterId r:id="rId30"/>
  </p:handoutMasterIdLst>
  <p:sldIdLst>
    <p:sldId id="288" r:id="rId2"/>
    <p:sldId id="303" r:id="rId3"/>
    <p:sldId id="300" r:id="rId4"/>
    <p:sldId id="304" r:id="rId5"/>
    <p:sldId id="305" r:id="rId6"/>
    <p:sldId id="306" r:id="rId7"/>
    <p:sldId id="307" r:id="rId8"/>
    <p:sldId id="257" r:id="rId9"/>
    <p:sldId id="302" r:id="rId10"/>
    <p:sldId id="285" r:id="rId11"/>
    <p:sldId id="291" r:id="rId12"/>
    <p:sldId id="299" r:id="rId13"/>
    <p:sldId id="296" r:id="rId14"/>
    <p:sldId id="298" r:id="rId15"/>
    <p:sldId id="284" r:id="rId16"/>
    <p:sldId id="289" r:id="rId17"/>
    <p:sldId id="276" r:id="rId18"/>
    <p:sldId id="283" r:id="rId19"/>
    <p:sldId id="277" r:id="rId20"/>
    <p:sldId id="278" r:id="rId21"/>
    <p:sldId id="292" r:id="rId22"/>
    <p:sldId id="280" r:id="rId23"/>
    <p:sldId id="293" r:id="rId24"/>
    <p:sldId id="294" r:id="rId25"/>
    <p:sldId id="295" r:id="rId26"/>
    <p:sldId id="273" r:id="rId27"/>
    <p:sldId id="301" r:id="rId28"/>
  </p:sldIdLst>
  <p:sldSz cx="9144000" cy="6858000" type="screen4x3"/>
  <p:notesSz cx="7102475" cy="10233025"/>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95" autoAdjust="0"/>
    <p:restoredTop sz="95969" autoAdjust="0"/>
  </p:normalViewPr>
  <p:slideViewPr>
    <p:cSldViewPr>
      <p:cViewPr varScale="1">
        <p:scale>
          <a:sx n="91" d="100"/>
          <a:sy n="91" d="100"/>
        </p:scale>
        <p:origin x="1542" y="306"/>
      </p:cViewPr>
      <p:guideLst>
        <p:guide orient="horz" pos="2160"/>
        <p:guide pos="2880"/>
      </p:guideLst>
    </p:cSldViewPr>
  </p:slideViewPr>
  <p:notesTextViewPr>
    <p:cViewPr>
      <p:scale>
        <a:sx n="100" d="100"/>
        <a:sy n="100" d="100"/>
      </p:scale>
      <p:origin x="0" y="0"/>
    </p:cViewPr>
  </p:notesTextViewPr>
  <p:sorterViewPr>
    <p:cViewPr>
      <p:scale>
        <a:sx n="120" d="100"/>
        <a:sy n="120" d="100"/>
      </p:scale>
      <p:origin x="0" y="0"/>
    </p:cViewPr>
  </p:sorterViewPr>
  <p:notesViewPr>
    <p:cSldViewPr>
      <p:cViewPr varScale="1">
        <p:scale>
          <a:sx n="68" d="100"/>
          <a:sy n="68" d="100"/>
        </p:scale>
        <p:origin x="3396" y="6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C057CEB-CCA8-B632-EC61-87F46E939E98}"/>
              </a:ext>
            </a:extLst>
          </p:cNvPr>
          <p:cNvSpPr>
            <a:spLocks noGrp="1"/>
          </p:cNvSpPr>
          <p:nvPr>
            <p:ph type="hdr" sz="quarter"/>
          </p:nvPr>
        </p:nvSpPr>
        <p:spPr>
          <a:xfrm>
            <a:off x="1" y="2"/>
            <a:ext cx="3078048" cy="510974"/>
          </a:xfrm>
          <a:prstGeom prst="rect">
            <a:avLst/>
          </a:prstGeom>
        </p:spPr>
        <p:txBody>
          <a:bodyPr vert="horz" lIns="99044" tIns="49523" rIns="99044" bIns="49523" rtlCol="0"/>
          <a:lstStyle>
            <a:lvl1pPr algn="l" fontAlgn="auto">
              <a:spcBef>
                <a:spcPts val="0"/>
              </a:spcBef>
              <a:spcAft>
                <a:spcPts val="0"/>
              </a:spcAft>
              <a:defRPr sz="1400">
                <a:latin typeface="+mn-lt"/>
                <a:cs typeface="+mn-cs"/>
              </a:defRPr>
            </a:lvl1pPr>
          </a:lstStyle>
          <a:p>
            <a:pPr>
              <a:defRPr/>
            </a:pPr>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06AD66BD-E356-C839-4050-5538C833A6C8}"/>
              </a:ext>
            </a:extLst>
          </p:cNvPr>
          <p:cNvSpPr>
            <a:spLocks noGrp="1"/>
          </p:cNvSpPr>
          <p:nvPr>
            <p:ph type="dt" sz="quarter" idx="1"/>
          </p:nvPr>
        </p:nvSpPr>
        <p:spPr>
          <a:xfrm>
            <a:off x="4022887" y="2"/>
            <a:ext cx="3078048" cy="510974"/>
          </a:xfrm>
          <a:prstGeom prst="rect">
            <a:avLst/>
          </a:prstGeom>
        </p:spPr>
        <p:txBody>
          <a:bodyPr vert="horz" lIns="99044" tIns="49523" rIns="99044" bIns="49523" rtlCol="0"/>
          <a:lstStyle>
            <a:lvl1pPr algn="r" fontAlgn="auto">
              <a:spcBef>
                <a:spcPts val="0"/>
              </a:spcBef>
              <a:spcAft>
                <a:spcPts val="0"/>
              </a:spcAft>
              <a:defRPr sz="1400" smtClean="0">
                <a:latin typeface="+mn-lt"/>
                <a:cs typeface="+mn-cs"/>
              </a:defRPr>
            </a:lvl1pPr>
          </a:lstStyle>
          <a:p>
            <a:pPr>
              <a:defRPr/>
            </a:pPr>
            <a:r>
              <a:rPr lang="en-US" sz="1000">
                <a:latin typeface="Arial" panose="020B0604020202020204" pitchFamily="34" charset="0"/>
                <a:cs typeface="Arial" panose="020B0604020202020204" pitchFamily="34" charset="0"/>
              </a:rPr>
              <a:t>6/1/2025 am</a:t>
            </a:r>
          </a:p>
        </p:txBody>
      </p:sp>
      <p:sp>
        <p:nvSpPr>
          <p:cNvPr id="4" name="Footer Placeholder 3">
            <a:extLst>
              <a:ext uri="{FF2B5EF4-FFF2-40B4-BE49-F238E27FC236}">
                <a16:creationId xmlns:a16="http://schemas.microsoft.com/office/drawing/2014/main" id="{295A532E-D26B-8575-78E8-0411DFB3ADAA}"/>
              </a:ext>
            </a:extLst>
          </p:cNvPr>
          <p:cNvSpPr>
            <a:spLocks noGrp="1"/>
          </p:cNvSpPr>
          <p:nvPr>
            <p:ph type="ftr" sz="quarter" idx="2"/>
          </p:nvPr>
        </p:nvSpPr>
        <p:spPr>
          <a:xfrm>
            <a:off x="1" y="9720361"/>
            <a:ext cx="3078048" cy="510974"/>
          </a:xfrm>
          <a:prstGeom prst="rect">
            <a:avLst/>
          </a:prstGeom>
        </p:spPr>
        <p:txBody>
          <a:bodyPr vert="horz" lIns="99044" tIns="49523" rIns="99044" bIns="49523" rtlCol="0" anchor="b"/>
          <a:lstStyle>
            <a:lvl1pPr algn="l" fontAlgn="auto">
              <a:spcBef>
                <a:spcPts val="0"/>
              </a:spcBef>
              <a:spcAft>
                <a:spcPts val="0"/>
              </a:spcAft>
              <a:defRPr sz="1400">
                <a:latin typeface="+mn-lt"/>
                <a:cs typeface="+mn-cs"/>
              </a:defRPr>
            </a:lvl1pPr>
          </a:lstStyle>
          <a:p>
            <a:pPr>
              <a:defRPr/>
            </a:pPr>
            <a:r>
              <a:rPr lang="en-US" sz="1000">
                <a:latin typeface="Arial" panose="020B0604020202020204" pitchFamily="34" charset="0"/>
                <a:cs typeface="Arial" panose="020B0604020202020204" pitchFamily="34" charset="0"/>
              </a:rPr>
              <a:t>Randy Childs</a:t>
            </a:r>
          </a:p>
        </p:txBody>
      </p:sp>
      <p:sp>
        <p:nvSpPr>
          <p:cNvPr id="5" name="Slide Number Placeholder 4">
            <a:extLst>
              <a:ext uri="{FF2B5EF4-FFF2-40B4-BE49-F238E27FC236}">
                <a16:creationId xmlns:a16="http://schemas.microsoft.com/office/drawing/2014/main" id="{B212E71C-3D7E-948A-345A-9FEBA633E805}"/>
              </a:ext>
            </a:extLst>
          </p:cNvPr>
          <p:cNvSpPr>
            <a:spLocks noGrp="1"/>
          </p:cNvSpPr>
          <p:nvPr>
            <p:ph type="sldNum" sz="quarter" idx="3"/>
          </p:nvPr>
        </p:nvSpPr>
        <p:spPr>
          <a:xfrm>
            <a:off x="4022887" y="9720361"/>
            <a:ext cx="3078048" cy="510974"/>
          </a:xfrm>
          <a:prstGeom prst="rect">
            <a:avLst/>
          </a:prstGeom>
        </p:spPr>
        <p:txBody>
          <a:bodyPr vert="horz" wrap="square" lIns="99044" tIns="49523" rIns="99044" bIns="49523" numCol="1" anchor="b" anchorCtr="0" compatLnSpc="1">
            <a:prstTxWarp prst="textNoShape">
              <a:avLst/>
            </a:prstTxWarp>
          </a:bodyPr>
          <a:lstStyle>
            <a:lvl1pPr algn="r">
              <a:defRPr sz="1400">
                <a:latin typeface="Calibri" panose="020F0502020204030204" pitchFamily="34" charset="0"/>
              </a:defRPr>
            </a:lvl1pPr>
          </a:lstStyle>
          <a:p>
            <a:fld id="{106B085A-B718-4DA5-9E90-2653897EFB3E}" type="slidenum">
              <a:rPr lang="en-US" altLang="en-US" sz="1000">
                <a:latin typeface="Arial" panose="020B0604020202020204" pitchFamily="34" charset="0"/>
              </a:rPr>
              <a:pPr/>
              <a:t>‹#›</a:t>
            </a:fld>
            <a:endParaRPr lang="en-US" altLang="en-US" sz="1000">
              <a:latin typeface="Arial" panose="020B0604020202020204" pitchFamily="34" charset="0"/>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B768D84-3D59-FE45-7FD2-750D96D22938}"/>
              </a:ext>
            </a:extLst>
          </p:cNvPr>
          <p:cNvSpPr>
            <a:spLocks noGrp="1"/>
          </p:cNvSpPr>
          <p:nvPr>
            <p:ph type="hdr" sz="quarter"/>
          </p:nvPr>
        </p:nvSpPr>
        <p:spPr>
          <a:xfrm>
            <a:off x="1" y="2"/>
            <a:ext cx="3078048" cy="510974"/>
          </a:xfrm>
          <a:prstGeom prst="rect">
            <a:avLst/>
          </a:prstGeom>
        </p:spPr>
        <p:txBody>
          <a:bodyPr vert="horz" lIns="99044" tIns="49523" rIns="99044" bIns="49523" rtlCol="0"/>
          <a:lstStyle>
            <a:lvl1pPr algn="l" fontAlgn="auto">
              <a:spcBef>
                <a:spcPts val="0"/>
              </a:spcBef>
              <a:spcAft>
                <a:spcPts val="0"/>
              </a:spcAft>
              <a:defRPr sz="1400">
                <a:latin typeface="+mn-lt"/>
                <a:cs typeface="+mn-cs"/>
              </a:defRPr>
            </a:lvl1pPr>
          </a:lstStyle>
          <a:p>
            <a:pPr>
              <a:defRPr/>
            </a:pPr>
            <a:endParaRPr lang="en-US"/>
          </a:p>
        </p:txBody>
      </p:sp>
      <p:sp>
        <p:nvSpPr>
          <p:cNvPr id="3" name="Date Placeholder 2">
            <a:extLst>
              <a:ext uri="{FF2B5EF4-FFF2-40B4-BE49-F238E27FC236}">
                <a16:creationId xmlns:a16="http://schemas.microsoft.com/office/drawing/2014/main" id="{8CC02DAD-7FF0-1E4D-6492-6061EBB15AB8}"/>
              </a:ext>
            </a:extLst>
          </p:cNvPr>
          <p:cNvSpPr>
            <a:spLocks noGrp="1"/>
          </p:cNvSpPr>
          <p:nvPr>
            <p:ph type="dt" idx="1"/>
          </p:nvPr>
        </p:nvSpPr>
        <p:spPr>
          <a:xfrm>
            <a:off x="4022887" y="2"/>
            <a:ext cx="3078048" cy="510974"/>
          </a:xfrm>
          <a:prstGeom prst="rect">
            <a:avLst/>
          </a:prstGeom>
        </p:spPr>
        <p:txBody>
          <a:bodyPr vert="horz" lIns="99044" tIns="49523" rIns="99044" bIns="49523" rtlCol="0"/>
          <a:lstStyle>
            <a:lvl1pPr algn="r" fontAlgn="auto">
              <a:spcBef>
                <a:spcPts val="0"/>
              </a:spcBef>
              <a:spcAft>
                <a:spcPts val="0"/>
              </a:spcAft>
              <a:defRPr sz="1400" smtClean="0">
                <a:latin typeface="+mn-lt"/>
                <a:cs typeface="+mn-cs"/>
              </a:defRPr>
            </a:lvl1pPr>
          </a:lstStyle>
          <a:p>
            <a:pPr>
              <a:defRPr/>
            </a:pPr>
            <a:r>
              <a:rPr lang="en-US"/>
              <a:t>6/1/2025 am</a:t>
            </a:r>
          </a:p>
        </p:txBody>
      </p:sp>
      <p:sp>
        <p:nvSpPr>
          <p:cNvPr id="4" name="Slide Image Placeholder 3">
            <a:extLst>
              <a:ext uri="{FF2B5EF4-FFF2-40B4-BE49-F238E27FC236}">
                <a16:creationId xmlns:a16="http://schemas.microsoft.com/office/drawing/2014/main" id="{72100A9C-2342-3EFF-C0FC-B7B696263447}"/>
              </a:ext>
            </a:extLst>
          </p:cNvPr>
          <p:cNvSpPr>
            <a:spLocks noGrp="1" noRot="1" noChangeAspect="1"/>
          </p:cNvSpPr>
          <p:nvPr>
            <p:ph type="sldImg" idx="2"/>
          </p:nvPr>
        </p:nvSpPr>
        <p:spPr>
          <a:xfrm>
            <a:off x="993775" y="768350"/>
            <a:ext cx="5114925" cy="3836988"/>
          </a:xfrm>
          <a:prstGeom prst="rect">
            <a:avLst/>
          </a:prstGeom>
          <a:noFill/>
          <a:ln w="12700">
            <a:solidFill>
              <a:prstClr val="black"/>
            </a:solidFill>
          </a:ln>
        </p:spPr>
        <p:txBody>
          <a:bodyPr vert="horz" lIns="99044" tIns="49523" rIns="99044" bIns="49523" rtlCol="0" anchor="ctr"/>
          <a:lstStyle/>
          <a:p>
            <a:pPr lvl="0"/>
            <a:endParaRPr lang="en-US" noProof="0"/>
          </a:p>
        </p:txBody>
      </p:sp>
      <p:sp>
        <p:nvSpPr>
          <p:cNvPr id="5" name="Notes Placeholder 4">
            <a:extLst>
              <a:ext uri="{FF2B5EF4-FFF2-40B4-BE49-F238E27FC236}">
                <a16:creationId xmlns:a16="http://schemas.microsoft.com/office/drawing/2014/main" id="{A108D737-9F18-B81A-177C-92EEFE2BFC81}"/>
              </a:ext>
            </a:extLst>
          </p:cNvPr>
          <p:cNvSpPr>
            <a:spLocks noGrp="1"/>
          </p:cNvSpPr>
          <p:nvPr>
            <p:ph type="body" sz="quarter" idx="3"/>
          </p:nvPr>
        </p:nvSpPr>
        <p:spPr>
          <a:xfrm>
            <a:off x="710557" y="4861026"/>
            <a:ext cx="5681363" cy="4603846"/>
          </a:xfrm>
          <a:prstGeom prst="rect">
            <a:avLst/>
          </a:prstGeom>
        </p:spPr>
        <p:txBody>
          <a:bodyPr vert="horz" lIns="99044" tIns="49523" rIns="99044" bIns="49523"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A9F3A018-4C91-85B0-E8CD-859DA740A63C}"/>
              </a:ext>
            </a:extLst>
          </p:cNvPr>
          <p:cNvSpPr>
            <a:spLocks noGrp="1"/>
          </p:cNvSpPr>
          <p:nvPr>
            <p:ph type="ftr" sz="quarter" idx="4"/>
          </p:nvPr>
        </p:nvSpPr>
        <p:spPr>
          <a:xfrm>
            <a:off x="1" y="9720361"/>
            <a:ext cx="3078048" cy="510974"/>
          </a:xfrm>
          <a:prstGeom prst="rect">
            <a:avLst/>
          </a:prstGeom>
        </p:spPr>
        <p:txBody>
          <a:bodyPr vert="horz" lIns="99044" tIns="49523" rIns="99044" bIns="49523" rtlCol="0" anchor="b"/>
          <a:lstStyle>
            <a:lvl1pPr algn="l" fontAlgn="auto">
              <a:spcBef>
                <a:spcPts val="0"/>
              </a:spcBef>
              <a:spcAft>
                <a:spcPts val="0"/>
              </a:spcAft>
              <a:defRPr sz="1400">
                <a:latin typeface="+mn-lt"/>
                <a:cs typeface="+mn-cs"/>
              </a:defRPr>
            </a:lvl1pPr>
          </a:lstStyle>
          <a:p>
            <a:pPr>
              <a:defRPr/>
            </a:pPr>
            <a:r>
              <a:rPr lang="en-US"/>
              <a:t>Randy Childs</a:t>
            </a:r>
          </a:p>
        </p:txBody>
      </p:sp>
      <p:sp>
        <p:nvSpPr>
          <p:cNvPr id="7" name="Slide Number Placeholder 6">
            <a:extLst>
              <a:ext uri="{FF2B5EF4-FFF2-40B4-BE49-F238E27FC236}">
                <a16:creationId xmlns:a16="http://schemas.microsoft.com/office/drawing/2014/main" id="{0663B46D-7AC4-2099-88B0-86F6729C775E}"/>
              </a:ext>
            </a:extLst>
          </p:cNvPr>
          <p:cNvSpPr>
            <a:spLocks noGrp="1"/>
          </p:cNvSpPr>
          <p:nvPr>
            <p:ph type="sldNum" sz="quarter" idx="5"/>
          </p:nvPr>
        </p:nvSpPr>
        <p:spPr>
          <a:xfrm>
            <a:off x="4022887" y="9720361"/>
            <a:ext cx="3078048" cy="510974"/>
          </a:xfrm>
          <a:prstGeom prst="rect">
            <a:avLst/>
          </a:prstGeom>
        </p:spPr>
        <p:txBody>
          <a:bodyPr vert="horz" wrap="square" lIns="99044" tIns="49523" rIns="99044" bIns="49523" numCol="1" anchor="b" anchorCtr="0" compatLnSpc="1">
            <a:prstTxWarp prst="textNoShape">
              <a:avLst/>
            </a:prstTxWarp>
          </a:bodyPr>
          <a:lstStyle>
            <a:lvl1pPr algn="r">
              <a:defRPr sz="1400">
                <a:latin typeface="Calibri" panose="020F0502020204030204" pitchFamily="34" charset="0"/>
              </a:defRPr>
            </a:lvl1pPr>
          </a:lstStyle>
          <a:p>
            <a:fld id="{AEBEE1B2-CF22-44A2-A923-20828283147B}" type="slidenum">
              <a:rPr lang="en-US" altLang="en-US"/>
              <a:pPr/>
              <a:t>‹#›</a:t>
            </a:fld>
            <a:endParaRPr lang="en-US" altLang="en-US"/>
          </a:p>
        </p:txBody>
      </p:sp>
    </p:spTree>
  </p:cSld>
  <p:clrMap bg1="lt1" tx1="dk1" bg2="lt2" tx2="dk2" accent1="accent1" accent2="accent2" accent3="accent3" accent4="accent4" accent5="accent5" accent6="accent6" hlink="hlink" folHlink="folHlink"/>
  <p:hf hdr="0"/>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pPr>
              <a:defRPr/>
            </a:pPr>
            <a:r>
              <a:rPr lang="en-US"/>
              <a:t>6/1/2025 am</a:t>
            </a:r>
          </a:p>
        </p:txBody>
      </p:sp>
      <p:sp>
        <p:nvSpPr>
          <p:cNvPr id="5" name="Slide Number Placeholder 4"/>
          <p:cNvSpPr>
            <a:spLocks noGrp="1"/>
          </p:cNvSpPr>
          <p:nvPr>
            <p:ph type="sldNum" sz="quarter" idx="5"/>
          </p:nvPr>
        </p:nvSpPr>
        <p:spPr/>
        <p:txBody>
          <a:bodyPr/>
          <a:lstStyle/>
          <a:p>
            <a:fld id="{AEBEE1B2-CF22-44A2-A923-20828283147B}" type="slidenum">
              <a:rPr lang="en-US" altLang="en-US" smtClean="0"/>
              <a:pPr/>
              <a:t>1</a:t>
            </a:fld>
            <a:endParaRPr lang="en-US" altLang="en-US"/>
          </a:p>
        </p:txBody>
      </p:sp>
      <p:sp>
        <p:nvSpPr>
          <p:cNvPr id="6" name="Footer Placeholder 5">
            <a:extLst>
              <a:ext uri="{FF2B5EF4-FFF2-40B4-BE49-F238E27FC236}">
                <a16:creationId xmlns:a16="http://schemas.microsoft.com/office/drawing/2014/main" id="{D72E2D6D-14C9-278F-301A-D906636AFEDC}"/>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24205190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r>
              <a:rPr lang="en-US" dirty="0"/>
              <a:t>1 John 4:9 </a:t>
            </a:r>
            <a:r>
              <a:rPr lang="en-US" b="0" i="0" dirty="0">
                <a:solidFill>
                  <a:srgbClr val="000000"/>
                </a:solidFill>
                <a:effectLst/>
                <a:latin typeface="system-ui"/>
              </a:rPr>
              <a:t>By this the love of God was manifested in us, that God has sent His only begotten Son into the world so that we might live through Him.  </a:t>
            </a:r>
            <a:endParaRPr lang="en-US" dirty="0"/>
          </a:p>
          <a:p>
            <a:endParaRPr lang="en-US" dirty="0"/>
          </a:p>
          <a:p>
            <a:r>
              <a:rPr lang="en-US" dirty="0"/>
              <a:t>1 John 4:19 </a:t>
            </a:r>
            <a:r>
              <a:rPr lang="en-US" b="0" i="0" dirty="0">
                <a:solidFill>
                  <a:srgbClr val="000000"/>
                </a:solidFill>
                <a:effectLst/>
                <a:latin typeface="system-ui"/>
              </a:rPr>
              <a:t>We love, because He first loved us. </a:t>
            </a:r>
            <a:endParaRPr lang="en-US" dirty="0"/>
          </a:p>
          <a:p>
            <a:endParaRPr lang="en-US" dirty="0"/>
          </a:p>
          <a:p>
            <a:r>
              <a:rPr lang="en-US" dirty="0"/>
              <a:t>1 John 4:10 </a:t>
            </a:r>
            <a:r>
              <a:rPr lang="en-US" b="0" i="0" dirty="0">
                <a:solidFill>
                  <a:srgbClr val="000000"/>
                </a:solidFill>
                <a:effectLst/>
                <a:latin typeface="system-ui"/>
              </a:rPr>
              <a:t>In this is love, not that we loved God, but that He loved us and sent His Son </a:t>
            </a:r>
            <a:r>
              <a:rPr lang="en-US" b="0" i="1" dirty="0">
                <a:solidFill>
                  <a:srgbClr val="000000"/>
                </a:solidFill>
                <a:effectLst/>
                <a:latin typeface="system-ui"/>
              </a:rPr>
              <a:t>to be</a:t>
            </a:r>
            <a:r>
              <a:rPr lang="en-US" b="0" i="0" dirty="0">
                <a:solidFill>
                  <a:srgbClr val="000000"/>
                </a:solidFill>
                <a:effectLst/>
                <a:latin typeface="system-ui"/>
              </a:rPr>
              <a:t> the propitiation for our sins. 	</a:t>
            </a:r>
            <a:endParaRPr lang="en-US" dirty="0"/>
          </a:p>
          <a:p>
            <a:endParaRPr lang="en-US" dirty="0"/>
          </a:p>
          <a:p>
            <a:r>
              <a:rPr lang="en-US" dirty="0"/>
              <a:t>Psalm 139:13-14 </a:t>
            </a:r>
            <a:r>
              <a:rPr lang="en-US" b="0" i="0" dirty="0">
                <a:solidFill>
                  <a:srgbClr val="000000"/>
                </a:solidFill>
                <a:effectLst/>
                <a:latin typeface="system-ui"/>
              </a:rPr>
              <a:t>For You formed my inward parts; You wove me in my mother’s womb. </a:t>
            </a:r>
            <a:r>
              <a:rPr lang="en-US" b="1" i="0" baseline="30000" dirty="0">
                <a:solidFill>
                  <a:srgbClr val="000000"/>
                </a:solidFill>
                <a:effectLst/>
                <a:latin typeface="system-ui"/>
              </a:rPr>
              <a:t>14 </a:t>
            </a:r>
            <a:r>
              <a:rPr lang="en-US" b="0" i="0" dirty="0">
                <a:solidFill>
                  <a:srgbClr val="000000"/>
                </a:solidFill>
                <a:effectLst/>
                <a:latin typeface="system-ui"/>
              </a:rPr>
              <a:t>I will give thanks to You, for I am fearfully and wonderfully made; Wonderful are Your works, And my soul knows it very well.</a:t>
            </a:r>
            <a:endParaRPr lang="en-US" dirty="0"/>
          </a:p>
          <a:p>
            <a:endParaRPr lang="en-US" dirty="0"/>
          </a:p>
          <a:p>
            <a:pPr algn="l">
              <a:buNone/>
            </a:pPr>
            <a:r>
              <a:rPr lang="en-US" dirty="0"/>
              <a:t>Matthew 6:25-34 </a:t>
            </a:r>
            <a:r>
              <a:rPr lang="en-US" b="0" i="0" dirty="0">
                <a:solidFill>
                  <a:srgbClr val="000000"/>
                </a:solidFill>
                <a:effectLst/>
                <a:latin typeface="system-ui"/>
              </a:rPr>
              <a:t>“For this reason I say to you, do not be worried about your life, </a:t>
            </a:r>
            <a:r>
              <a:rPr lang="en-US" b="0" i="1" dirty="0">
                <a:solidFill>
                  <a:srgbClr val="000000"/>
                </a:solidFill>
                <a:effectLst/>
                <a:latin typeface="system-ui"/>
              </a:rPr>
              <a:t>as to</a:t>
            </a:r>
            <a:r>
              <a:rPr lang="en-US" b="0" i="0" dirty="0">
                <a:solidFill>
                  <a:srgbClr val="000000"/>
                </a:solidFill>
                <a:effectLst/>
                <a:latin typeface="system-ui"/>
              </a:rPr>
              <a:t> what you will eat or what you will drink; nor for your body, </a:t>
            </a:r>
            <a:r>
              <a:rPr lang="en-US" b="0" i="1" dirty="0">
                <a:solidFill>
                  <a:srgbClr val="000000"/>
                </a:solidFill>
                <a:effectLst/>
                <a:latin typeface="system-ui"/>
              </a:rPr>
              <a:t>as to</a:t>
            </a:r>
            <a:r>
              <a:rPr lang="en-US" b="0" i="0" dirty="0">
                <a:solidFill>
                  <a:srgbClr val="000000"/>
                </a:solidFill>
                <a:effectLst/>
                <a:latin typeface="system-ui"/>
              </a:rPr>
              <a:t> what you will put on. Is not life more than food, and the body more than clothing? </a:t>
            </a:r>
            <a:r>
              <a:rPr lang="en-US" b="1" i="0" baseline="30000" dirty="0">
                <a:solidFill>
                  <a:srgbClr val="000000"/>
                </a:solidFill>
                <a:effectLst/>
                <a:latin typeface="system-ui"/>
              </a:rPr>
              <a:t>26 </a:t>
            </a:r>
            <a:r>
              <a:rPr lang="en-US" b="0" i="0" dirty="0">
                <a:solidFill>
                  <a:srgbClr val="000000"/>
                </a:solidFill>
                <a:effectLst/>
                <a:latin typeface="system-ui"/>
              </a:rPr>
              <a:t>Look at the birds of the air, that they do not sow, nor reap nor gather into barns, and </a:t>
            </a:r>
            <a:r>
              <a:rPr lang="en-US" b="0" i="1" dirty="0">
                <a:solidFill>
                  <a:srgbClr val="000000"/>
                </a:solidFill>
                <a:effectLst/>
                <a:latin typeface="system-ui"/>
              </a:rPr>
              <a:t>yet</a:t>
            </a:r>
            <a:r>
              <a:rPr lang="en-US" b="0" i="0" dirty="0">
                <a:solidFill>
                  <a:srgbClr val="000000"/>
                </a:solidFill>
                <a:effectLst/>
                <a:latin typeface="system-ui"/>
              </a:rPr>
              <a:t> your heavenly Father feeds them. Are you not worth much more than they? </a:t>
            </a:r>
            <a:r>
              <a:rPr lang="en-US" b="1" i="0" baseline="30000" dirty="0">
                <a:solidFill>
                  <a:srgbClr val="000000"/>
                </a:solidFill>
                <a:effectLst/>
                <a:latin typeface="system-ui"/>
              </a:rPr>
              <a:t>27 </a:t>
            </a:r>
            <a:r>
              <a:rPr lang="en-US" b="0" i="0" dirty="0">
                <a:solidFill>
                  <a:srgbClr val="000000"/>
                </a:solidFill>
                <a:effectLst/>
                <a:latin typeface="system-ui"/>
              </a:rPr>
              <a:t>And who of you by being worried can add a </a:t>
            </a:r>
            <a:r>
              <a:rPr lang="en-US" b="0" i="1" dirty="0">
                <a:solidFill>
                  <a:srgbClr val="000000"/>
                </a:solidFill>
                <a:effectLst/>
                <a:latin typeface="system-ui"/>
              </a:rPr>
              <a:t>single</a:t>
            </a:r>
            <a:r>
              <a:rPr lang="en-US" b="0" i="0" dirty="0">
                <a:solidFill>
                  <a:srgbClr val="000000"/>
                </a:solidFill>
                <a:effectLst/>
                <a:latin typeface="system-ui"/>
              </a:rPr>
              <a:t> hour to his life? </a:t>
            </a:r>
            <a:r>
              <a:rPr lang="en-US" b="1" i="0" baseline="30000" dirty="0">
                <a:solidFill>
                  <a:srgbClr val="000000"/>
                </a:solidFill>
                <a:effectLst/>
                <a:latin typeface="system-ui"/>
              </a:rPr>
              <a:t>28 </a:t>
            </a:r>
            <a:r>
              <a:rPr lang="en-US" b="0" i="0" dirty="0">
                <a:solidFill>
                  <a:srgbClr val="000000"/>
                </a:solidFill>
                <a:effectLst/>
                <a:latin typeface="system-ui"/>
              </a:rPr>
              <a:t>And why are you worried about clothing? Observe how the lilies of the field grow; they do not toil nor do they spin, </a:t>
            </a:r>
            <a:r>
              <a:rPr lang="en-US" b="1" i="0" baseline="30000" dirty="0">
                <a:solidFill>
                  <a:srgbClr val="000000"/>
                </a:solidFill>
                <a:effectLst/>
                <a:latin typeface="system-ui"/>
              </a:rPr>
              <a:t>29 </a:t>
            </a:r>
            <a:r>
              <a:rPr lang="en-US" b="0" i="0" dirty="0">
                <a:solidFill>
                  <a:srgbClr val="000000"/>
                </a:solidFill>
                <a:effectLst/>
                <a:latin typeface="system-ui"/>
              </a:rPr>
              <a:t>yet I say to you that not even Solomon in all his glory clothed himself like one of these. </a:t>
            </a:r>
            <a:r>
              <a:rPr lang="en-US" b="1" i="0" baseline="30000" dirty="0">
                <a:solidFill>
                  <a:srgbClr val="000000"/>
                </a:solidFill>
                <a:effectLst/>
                <a:latin typeface="system-ui"/>
              </a:rPr>
              <a:t>30 </a:t>
            </a:r>
            <a:r>
              <a:rPr lang="en-US" b="0" i="0" dirty="0">
                <a:solidFill>
                  <a:srgbClr val="000000"/>
                </a:solidFill>
                <a:effectLst/>
                <a:latin typeface="system-ui"/>
              </a:rPr>
              <a:t>But if God so clothes the grass of the field, which is </a:t>
            </a:r>
            <a:r>
              <a:rPr lang="en-US" b="0" i="1" dirty="0">
                <a:solidFill>
                  <a:srgbClr val="000000"/>
                </a:solidFill>
                <a:effectLst/>
                <a:latin typeface="system-ui"/>
              </a:rPr>
              <a:t>alive</a:t>
            </a:r>
            <a:r>
              <a:rPr lang="en-US" b="0" i="0" dirty="0">
                <a:solidFill>
                  <a:srgbClr val="000000"/>
                </a:solidFill>
                <a:effectLst/>
                <a:latin typeface="system-ui"/>
              </a:rPr>
              <a:t> today and tomorrow is thrown into the furnace, </a:t>
            </a:r>
            <a:r>
              <a:rPr lang="en-US" b="0" i="1" dirty="0">
                <a:solidFill>
                  <a:srgbClr val="000000"/>
                </a:solidFill>
                <a:effectLst/>
                <a:latin typeface="system-ui"/>
              </a:rPr>
              <a:t>will He</a:t>
            </a:r>
            <a:r>
              <a:rPr lang="en-US" b="0" i="0" dirty="0">
                <a:solidFill>
                  <a:srgbClr val="000000"/>
                </a:solidFill>
                <a:effectLst/>
                <a:latin typeface="system-ui"/>
              </a:rPr>
              <a:t> not much more </a:t>
            </a:r>
            <a:r>
              <a:rPr lang="en-US" b="0" i="1" dirty="0">
                <a:solidFill>
                  <a:srgbClr val="000000"/>
                </a:solidFill>
                <a:effectLst/>
                <a:latin typeface="system-ui"/>
              </a:rPr>
              <a:t>clothe</a:t>
            </a:r>
            <a:r>
              <a:rPr lang="en-US" b="0" i="0" dirty="0">
                <a:solidFill>
                  <a:srgbClr val="000000"/>
                </a:solidFill>
                <a:effectLst/>
                <a:latin typeface="system-ui"/>
              </a:rPr>
              <a:t> you? You of little faith! </a:t>
            </a:r>
            <a:r>
              <a:rPr lang="en-US" b="1" i="0" baseline="30000" dirty="0">
                <a:solidFill>
                  <a:srgbClr val="000000"/>
                </a:solidFill>
                <a:effectLst/>
                <a:latin typeface="system-ui"/>
              </a:rPr>
              <a:t>31 </a:t>
            </a:r>
            <a:r>
              <a:rPr lang="en-US" b="0" i="0" dirty="0">
                <a:solidFill>
                  <a:srgbClr val="000000"/>
                </a:solidFill>
                <a:effectLst/>
                <a:latin typeface="system-ui"/>
              </a:rPr>
              <a:t>Do not worry then, saying, ‘What will we eat?’ or ‘What will we drink?’ or ‘What will we wear for clothing?’ </a:t>
            </a:r>
            <a:r>
              <a:rPr lang="en-US" b="1" i="0" baseline="30000" dirty="0">
                <a:solidFill>
                  <a:srgbClr val="000000"/>
                </a:solidFill>
                <a:effectLst/>
                <a:latin typeface="system-ui"/>
              </a:rPr>
              <a:t>32 </a:t>
            </a:r>
            <a:r>
              <a:rPr lang="en-US" b="0" i="0" dirty="0">
                <a:solidFill>
                  <a:srgbClr val="000000"/>
                </a:solidFill>
                <a:effectLst/>
                <a:latin typeface="system-ui"/>
              </a:rPr>
              <a:t>For the Gentiles eagerly seek all these things; for your heavenly Father knows that you need all these things. </a:t>
            </a:r>
            <a:r>
              <a:rPr lang="en-US" b="1" i="0" baseline="30000" dirty="0">
                <a:solidFill>
                  <a:srgbClr val="000000"/>
                </a:solidFill>
                <a:effectLst/>
                <a:latin typeface="system-ui"/>
              </a:rPr>
              <a:t>33 </a:t>
            </a:r>
            <a:r>
              <a:rPr lang="en-US" b="0" i="0" dirty="0">
                <a:solidFill>
                  <a:srgbClr val="000000"/>
                </a:solidFill>
                <a:effectLst/>
                <a:latin typeface="system-ui"/>
              </a:rPr>
              <a:t>But seek first His kingdom and His righteousness, and all these things will be added to you. </a:t>
            </a:r>
            <a:r>
              <a:rPr lang="en-US" b="1" i="0" baseline="30000" dirty="0">
                <a:solidFill>
                  <a:srgbClr val="000000"/>
                </a:solidFill>
                <a:effectLst/>
                <a:latin typeface="system-ui"/>
              </a:rPr>
              <a:t>34 </a:t>
            </a:r>
            <a:r>
              <a:rPr lang="en-US" b="0" i="0" dirty="0">
                <a:solidFill>
                  <a:srgbClr val="000000"/>
                </a:solidFill>
                <a:effectLst/>
                <a:latin typeface="system-ui"/>
              </a:rPr>
              <a:t>“So do not worry about tomorrow; for tomorrow will care for itself. Each day has enough trouble of its own.</a:t>
            </a:r>
          </a:p>
          <a:p>
            <a:endParaRPr lang="en-US" dirty="0"/>
          </a:p>
          <a:p>
            <a:r>
              <a:rPr lang="en-US" dirty="0"/>
              <a:t>1 Corinthians 10:13 </a:t>
            </a:r>
            <a:r>
              <a:rPr lang="en-US" b="0" i="0" dirty="0">
                <a:solidFill>
                  <a:srgbClr val="000000"/>
                </a:solidFill>
                <a:effectLst/>
                <a:latin typeface="system-ui"/>
              </a:rPr>
              <a:t>No temptation has overtaken you but such as is common to man; and God is faithful, who will not allow you to be tempted beyond what you are able, but with the temptation will provide the way of escape also, so that you will be able to endure it.</a:t>
            </a:r>
            <a:endParaRPr lang="en-US" dirty="0"/>
          </a:p>
          <a:p>
            <a:endParaRPr lang="en-US" dirty="0"/>
          </a:p>
          <a:p>
            <a:r>
              <a:rPr lang="en-US" dirty="0"/>
              <a:t>1 John 5:11-12 </a:t>
            </a:r>
            <a:r>
              <a:rPr lang="en-US" b="0" i="0" dirty="0">
                <a:solidFill>
                  <a:srgbClr val="000000"/>
                </a:solidFill>
                <a:effectLst/>
                <a:latin typeface="system-ui"/>
              </a:rPr>
              <a:t>And the testimony is this, that God has given us eternal life, and this life is in His Son. </a:t>
            </a:r>
            <a:r>
              <a:rPr lang="en-US" b="1" i="0" baseline="30000" dirty="0">
                <a:solidFill>
                  <a:srgbClr val="000000"/>
                </a:solidFill>
                <a:effectLst/>
                <a:latin typeface="system-ui"/>
              </a:rPr>
              <a:t>12 </a:t>
            </a:r>
            <a:r>
              <a:rPr lang="en-US" b="0" i="0" dirty="0">
                <a:solidFill>
                  <a:srgbClr val="000000"/>
                </a:solidFill>
                <a:effectLst/>
                <a:latin typeface="system-ui"/>
              </a:rPr>
              <a:t>He who has the Son has the life; he who does not have the Son of God does not have the life.</a:t>
            </a:r>
            <a:endParaRPr lang="en-US" dirty="0"/>
          </a:p>
        </p:txBody>
      </p:sp>
      <p:sp>
        <p:nvSpPr>
          <p:cNvPr id="4" name="Date Placeholder 3"/>
          <p:cNvSpPr>
            <a:spLocks noGrp="1"/>
          </p:cNvSpPr>
          <p:nvPr>
            <p:ph type="dt" idx="1"/>
          </p:nvPr>
        </p:nvSpPr>
        <p:spPr/>
        <p:txBody>
          <a:bodyPr/>
          <a:lstStyle/>
          <a:p>
            <a:pPr>
              <a:defRPr/>
            </a:pPr>
            <a:r>
              <a:rPr lang="en-US"/>
              <a:t>6/1/2025 am</a:t>
            </a:r>
          </a:p>
        </p:txBody>
      </p:sp>
      <p:sp>
        <p:nvSpPr>
          <p:cNvPr id="5" name="Slide Number Placeholder 4"/>
          <p:cNvSpPr>
            <a:spLocks noGrp="1"/>
          </p:cNvSpPr>
          <p:nvPr>
            <p:ph type="sldNum" sz="quarter" idx="5"/>
          </p:nvPr>
        </p:nvSpPr>
        <p:spPr/>
        <p:txBody>
          <a:bodyPr/>
          <a:lstStyle/>
          <a:p>
            <a:fld id="{AEBEE1B2-CF22-44A2-A923-20828283147B}" type="slidenum">
              <a:rPr lang="en-US" altLang="en-US" smtClean="0"/>
              <a:pPr/>
              <a:t>10</a:t>
            </a:fld>
            <a:endParaRPr lang="en-US" altLang="en-US"/>
          </a:p>
        </p:txBody>
      </p:sp>
      <p:sp>
        <p:nvSpPr>
          <p:cNvPr id="6" name="Footer Placeholder 5">
            <a:extLst>
              <a:ext uri="{FF2B5EF4-FFF2-40B4-BE49-F238E27FC236}">
                <a16:creationId xmlns:a16="http://schemas.microsoft.com/office/drawing/2014/main" id="{1DEE9EC4-0521-1583-48C1-B123AECCA022}"/>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2326957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6942">
              <a:defRPr/>
            </a:pPr>
            <a:r>
              <a:rPr lang="en-US" b="0" i="0" dirty="0">
                <a:solidFill>
                  <a:srgbClr val="000000"/>
                </a:solidFill>
                <a:effectLst/>
                <a:latin typeface="system-ui"/>
              </a:rPr>
              <a:t>1 John 5:1-4 Whoever believes that Jesus is the Christ is born of God, and whoever loves the Father loves the </a:t>
            </a:r>
            <a:r>
              <a:rPr lang="en-US" b="0" i="1" dirty="0">
                <a:solidFill>
                  <a:srgbClr val="000000"/>
                </a:solidFill>
                <a:effectLst/>
                <a:latin typeface="system-ui"/>
              </a:rPr>
              <a:t>child</a:t>
            </a:r>
            <a:r>
              <a:rPr lang="en-US" b="0" i="0" dirty="0">
                <a:solidFill>
                  <a:srgbClr val="000000"/>
                </a:solidFill>
                <a:effectLst/>
                <a:latin typeface="system-ui"/>
              </a:rPr>
              <a:t> born of Him. </a:t>
            </a:r>
            <a:r>
              <a:rPr lang="en-US" b="1" i="0" baseline="30000" dirty="0">
                <a:solidFill>
                  <a:srgbClr val="000000"/>
                </a:solidFill>
                <a:effectLst/>
                <a:latin typeface="system-ui"/>
              </a:rPr>
              <a:t>2 </a:t>
            </a:r>
            <a:r>
              <a:rPr lang="en-US" b="0" i="0" dirty="0">
                <a:solidFill>
                  <a:srgbClr val="000000"/>
                </a:solidFill>
                <a:effectLst/>
                <a:latin typeface="system-ui"/>
              </a:rPr>
              <a:t>By this we know that we love the children of God, when we love God and observe His commandments. </a:t>
            </a:r>
            <a:r>
              <a:rPr lang="en-US" b="1" i="0" baseline="30000" dirty="0">
                <a:solidFill>
                  <a:srgbClr val="000000"/>
                </a:solidFill>
                <a:effectLst/>
                <a:latin typeface="system-ui"/>
              </a:rPr>
              <a:t>3 </a:t>
            </a:r>
            <a:r>
              <a:rPr lang="en-US" b="0" i="0" dirty="0">
                <a:solidFill>
                  <a:srgbClr val="000000"/>
                </a:solidFill>
                <a:effectLst/>
                <a:latin typeface="system-ui"/>
              </a:rPr>
              <a:t>For this is the love of God, that we keep His commandments; and His commandments are not burdensome. </a:t>
            </a:r>
            <a:r>
              <a:rPr lang="en-US" b="1" i="0" baseline="30000" dirty="0">
                <a:solidFill>
                  <a:srgbClr val="000000"/>
                </a:solidFill>
                <a:effectLst/>
                <a:latin typeface="system-ui"/>
              </a:rPr>
              <a:t>4 </a:t>
            </a:r>
            <a:r>
              <a:rPr lang="en-US" b="0" i="0" dirty="0">
                <a:solidFill>
                  <a:srgbClr val="000000"/>
                </a:solidFill>
                <a:effectLst/>
                <a:latin typeface="system-ui"/>
              </a:rPr>
              <a:t>For whatever is born of God overcomes the world; and this is the victory that has overcome the world—our faith.</a:t>
            </a:r>
            <a:endParaRPr lang="en-US" dirty="0"/>
          </a:p>
          <a:p>
            <a:endParaRPr lang="en-US" dirty="0"/>
          </a:p>
        </p:txBody>
      </p:sp>
      <p:sp>
        <p:nvSpPr>
          <p:cNvPr id="4" name="Date Placeholder 3"/>
          <p:cNvSpPr>
            <a:spLocks noGrp="1"/>
          </p:cNvSpPr>
          <p:nvPr>
            <p:ph type="dt" idx="1"/>
          </p:nvPr>
        </p:nvSpPr>
        <p:spPr/>
        <p:txBody>
          <a:bodyPr/>
          <a:lstStyle/>
          <a:p>
            <a:pPr>
              <a:defRPr/>
            </a:pPr>
            <a:r>
              <a:rPr lang="en-US"/>
              <a:t>6/1/2025 am</a:t>
            </a:r>
          </a:p>
        </p:txBody>
      </p:sp>
      <p:sp>
        <p:nvSpPr>
          <p:cNvPr id="5" name="Slide Number Placeholder 4"/>
          <p:cNvSpPr>
            <a:spLocks noGrp="1"/>
          </p:cNvSpPr>
          <p:nvPr>
            <p:ph type="sldNum" sz="quarter" idx="5"/>
          </p:nvPr>
        </p:nvSpPr>
        <p:spPr/>
        <p:txBody>
          <a:bodyPr/>
          <a:lstStyle/>
          <a:p>
            <a:fld id="{AEBEE1B2-CF22-44A2-A923-20828283147B}" type="slidenum">
              <a:rPr lang="en-US" altLang="en-US" smtClean="0"/>
              <a:pPr/>
              <a:t>11</a:t>
            </a:fld>
            <a:endParaRPr lang="en-US" altLang="en-US"/>
          </a:p>
        </p:txBody>
      </p:sp>
      <p:sp>
        <p:nvSpPr>
          <p:cNvPr id="6" name="Footer Placeholder 5">
            <a:extLst>
              <a:ext uri="{FF2B5EF4-FFF2-40B4-BE49-F238E27FC236}">
                <a16:creationId xmlns:a16="http://schemas.microsoft.com/office/drawing/2014/main" id="{2F7929C9-F5EC-0117-DDDE-D340C51910CD}"/>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11916957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376E965A-A08D-BD60-3724-B77780E04AFC}"/>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aramond" panose="02020404030301010803" pitchFamily="18" charset="0"/>
              </a:defRPr>
            </a:lvl1pPr>
            <a:lvl2pPr marL="761265" indent="-292794">
              <a:defRPr>
                <a:solidFill>
                  <a:schemeClr val="tx1"/>
                </a:solidFill>
                <a:latin typeface="Garamond" panose="02020404030301010803" pitchFamily="18" charset="0"/>
              </a:defRPr>
            </a:lvl2pPr>
            <a:lvl3pPr marL="1171177" indent="-234235">
              <a:defRPr>
                <a:solidFill>
                  <a:schemeClr val="tx1"/>
                </a:solidFill>
                <a:latin typeface="Garamond" panose="02020404030301010803" pitchFamily="18" charset="0"/>
              </a:defRPr>
            </a:lvl3pPr>
            <a:lvl4pPr marL="1639647" indent="-234235">
              <a:defRPr>
                <a:solidFill>
                  <a:schemeClr val="tx1"/>
                </a:solidFill>
                <a:latin typeface="Garamond" panose="02020404030301010803" pitchFamily="18" charset="0"/>
              </a:defRPr>
            </a:lvl4pPr>
            <a:lvl5pPr marL="2108118" indent="-234235">
              <a:defRPr>
                <a:solidFill>
                  <a:schemeClr val="tx1"/>
                </a:solidFill>
                <a:latin typeface="Garamond" panose="02020404030301010803" pitchFamily="18" charset="0"/>
              </a:defRPr>
            </a:lvl5pPr>
            <a:lvl6pPr marL="2576589" indent="-234235" fontAlgn="base">
              <a:spcBef>
                <a:spcPct val="0"/>
              </a:spcBef>
              <a:spcAft>
                <a:spcPct val="0"/>
              </a:spcAft>
              <a:defRPr>
                <a:solidFill>
                  <a:schemeClr val="tx1"/>
                </a:solidFill>
                <a:latin typeface="Garamond" panose="02020404030301010803" pitchFamily="18" charset="0"/>
              </a:defRPr>
            </a:lvl6pPr>
            <a:lvl7pPr marL="3045060" indent="-234235" fontAlgn="base">
              <a:spcBef>
                <a:spcPct val="0"/>
              </a:spcBef>
              <a:spcAft>
                <a:spcPct val="0"/>
              </a:spcAft>
              <a:defRPr>
                <a:solidFill>
                  <a:schemeClr val="tx1"/>
                </a:solidFill>
                <a:latin typeface="Garamond" panose="02020404030301010803" pitchFamily="18" charset="0"/>
              </a:defRPr>
            </a:lvl7pPr>
            <a:lvl8pPr marL="3513531" indent="-234235" fontAlgn="base">
              <a:spcBef>
                <a:spcPct val="0"/>
              </a:spcBef>
              <a:spcAft>
                <a:spcPct val="0"/>
              </a:spcAft>
              <a:defRPr>
                <a:solidFill>
                  <a:schemeClr val="tx1"/>
                </a:solidFill>
                <a:latin typeface="Garamond" panose="02020404030301010803" pitchFamily="18" charset="0"/>
              </a:defRPr>
            </a:lvl8pPr>
            <a:lvl9pPr marL="3982002" indent="-234235" fontAlgn="base">
              <a:spcBef>
                <a:spcPct val="0"/>
              </a:spcBef>
              <a:spcAft>
                <a:spcPct val="0"/>
              </a:spcAft>
              <a:defRPr>
                <a:solidFill>
                  <a:schemeClr val="tx1"/>
                </a:solidFill>
                <a:latin typeface="Garamond" panose="02020404030301010803" pitchFamily="18" charset="0"/>
              </a:defRPr>
            </a:lvl9pPr>
          </a:lstStyle>
          <a:p>
            <a:fld id="{53E4AAFF-C448-4B97-9E2F-7F515E4B6F26}" type="slidenum">
              <a:rPr lang="en-US" altLang="en-US">
                <a:latin typeface="Calibri" panose="020F0502020204030204" pitchFamily="34" charset="0"/>
              </a:rPr>
              <a:pPr/>
              <a:t>13</a:t>
            </a:fld>
            <a:endParaRPr lang="en-US" altLang="en-US">
              <a:latin typeface="Calibri" panose="020F0502020204030204" pitchFamily="34" charset="0"/>
            </a:endParaRPr>
          </a:p>
        </p:txBody>
      </p:sp>
      <p:sp>
        <p:nvSpPr>
          <p:cNvPr id="25603" name="Rectangle 2">
            <a:extLst>
              <a:ext uri="{FF2B5EF4-FFF2-40B4-BE49-F238E27FC236}">
                <a16:creationId xmlns:a16="http://schemas.microsoft.com/office/drawing/2014/main" id="{07ABCA8C-6428-8582-DC2F-EA3241CB3431}"/>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4" name="Rectangle 3">
            <a:extLst>
              <a:ext uri="{FF2B5EF4-FFF2-40B4-BE49-F238E27FC236}">
                <a16:creationId xmlns:a16="http://schemas.microsoft.com/office/drawing/2014/main" id="{A58C1850-130E-6193-29DA-53563A5B7397}"/>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25605" name="Date Placeholder 4">
            <a:extLst>
              <a:ext uri="{FF2B5EF4-FFF2-40B4-BE49-F238E27FC236}">
                <a16:creationId xmlns:a16="http://schemas.microsoft.com/office/drawing/2014/main" id="{676BA27C-28F4-AF6E-B1E9-A4D34E47D388}"/>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Garamond" panose="02020404030301010803" pitchFamily="18" charset="0"/>
              </a:defRPr>
            </a:lvl1pPr>
            <a:lvl2pPr marL="761265" indent="-292794">
              <a:defRPr>
                <a:solidFill>
                  <a:schemeClr val="tx1"/>
                </a:solidFill>
                <a:latin typeface="Garamond" panose="02020404030301010803" pitchFamily="18" charset="0"/>
              </a:defRPr>
            </a:lvl2pPr>
            <a:lvl3pPr marL="1171177" indent="-234235">
              <a:defRPr>
                <a:solidFill>
                  <a:schemeClr val="tx1"/>
                </a:solidFill>
                <a:latin typeface="Garamond" panose="02020404030301010803" pitchFamily="18" charset="0"/>
              </a:defRPr>
            </a:lvl3pPr>
            <a:lvl4pPr marL="1639647" indent="-234235">
              <a:defRPr>
                <a:solidFill>
                  <a:schemeClr val="tx1"/>
                </a:solidFill>
                <a:latin typeface="Garamond" panose="02020404030301010803" pitchFamily="18" charset="0"/>
              </a:defRPr>
            </a:lvl4pPr>
            <a:lvl5pPr marL="2108118" indent="-234235">
              <a:defRPr>
                <a:solidFill>
                  <a:schemeClr val="tx1"/>
                </a:solidFill>
                <a:latin typeface="Garamond" panose="02020404030301010803" pitchFamily="18" charset="0"/>
              </a:defRPr>
            </a:lvl5pPr>
            <a:lvl6pPr marL="2576589" indent="-234235" fontAlgn="base">
              <a:spcBef>
                <a:spcPct val="0"/>
              </a:spcBef>
              <a:spcAft>
                <a:spcPct val="0"/>
              </a:spcAft>
              <a:defRPr>
                <a:solidFill>
                  <a:schemeClr val="tx1"/>
                </a:solidFill>
                <a:latin typeface="Garamond" panose="02020404030301010803" pitchFamily="18" charset="0"/>
              </a:defRPr>
            </a:lvl6pPr>
            <a:lvl7pPr marL="3045060" indent="-234235" fontAlgn="base">
              <a:spcBef>
                <a:spcPct val="0"/>
              </a:spcBef>
              <a:spcAft>
                <a:spcPct val="0"/>
              </a:spcAft>
              <a:defRPr>
                <a:solidFill>
                  <a:schemeClr val="tx1"/>
                </a:solidFill>
                <a:latin typeface="Garamond" panose="02020404030301010803" pitchFamily="18" charset="0"/>
              </a:defRPr>
            </a:lvl7pPr>
            <a:lvl8pPr marL="3513531" indent="-234235" fontAlgn="base">
              <a:spcBef>
                <a:spcPct val="0"/>
              </a:spcBef>
              <a:spcAft>
                <a:spcPct val="0"/>
              </a:spcAft>
              <a:defRPr>
                <a:solidFill>
                  <a:schemeClr val="tx1"/>
                </a:solidFill>
                <a:latin typeface="Garamond" panose="02020404030301010803" pitchFamily="18" charset="0"/>
              </a:defRPr>
            </a:lvl8pPr>
            <a:lvl9pPr marL="3982002" indent="-234235" fontAlgn="base">
              <a:spcBef>
                <a:spcPct val="0"/>
              </a:spcBef>
              <a:spcAft>
                <a:spcPct val="0"/>
              </a:spcAft>
              <a:defRPr>
                <a:solidFill>
                  <a:schemeClr val="tx1"/>
                </a:solidFill>
                <a:latin typeface="Garamond" panose="02020404030301010803" pitchFamily="18" charset="0"/>
              </a:defRPr>
            </a:lvl9pPr>
          </a:lstStyle>
          <a:p>
            <a:pPr fontAlgn="base">
              <a:spcBef>
                <a:spcPct val="0"/>
              </a:spcBef>
              <a:spcAft>
                <a:spcPct val="0"/>
              </a:spcAft>
            </a:pPr>
            <a:r>
              <a:rPr lang="en-US" altLang="en-US">
                <a:latin typeface="Calibri" panose="020F0502020204030204" pitchFamily="34" charset="0"/>
              </a:rPr>
              <a:t>6/1/2025 am</a:t>
            </a:r>
          </a:p>
        </p:txBody>
      </p:sp>
      <p:sp>
        <p:nvSpPr>
          <p:cNvPr id="2" name="Footer Placeholder 1">
            <a:extLst>
              <a:ext uri="{FF2B5EF4-FFF2-40B4-BE49-F238E27FC236}">
                <a16:creationId xmlns:a16="http://schemas.microsoft.com/office/drawing/2014/main" id="{DC97523E-D0F6-9FF1-B342-2DDC52B2CB77}"/>
              </a:ext>
            </a:extLst>
          </p:cNvPr>
          <p:cNvSpPr>
            <a:spLocks noGrp="1"/>
          </p:cNvSpPr>
          <p:nvPr>
            <p:ph type="ftr" sz="quarter" idx="4"/>
          </p:nvPr>
        </p:nvSpPr>
        <p:spPr/>
        <p:txBody>
          <a:bodyPr/>
          <a:lstStyle/>
          <a:p>
            <a:pPr>
              <a:defRPr/>
            </a:pPr>
            <a:r>
              <a:rPr lang="en-US"/>
              <a:t>Randy Childs</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E333F483-CEDD-411A-6BE2-C36DD979040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aramond" panose="02020404030301010803" pitchFamily="18" charset="0"/>
              </a:defRPr>
            </a:lvl1pPr>
            <a:lvl2pPr marL="761265" indent="-292794">
              <a:defRPr>
                <a:solidFill>
                  <a:schemeClr val="tx1"/>
                </a:solidFill>
                <a:latin typeface="Garamond" panose="02020404030301010803" pitchFamily="18" charset="0"/>
              </a:defRPr>
            </a:lvl2pPr>
            <a:lvl3pPr marL="1171177" indent="-234235">
              <a:defRPr>
                <a:solidFill>
                  <a:schemeClr val="tx1"/>
                </a:solidFill>
                <a:latin typeface="Garamond" panose="02020404030301010803" pitchFamily="18" charset="0"/>
              </a:defRPr>
            </a:lvl3pPr>
            <a:lvl4pPr marL="1639647" indent="-234235">
              <a:defRPr>
                <a:solidFill>
                  <a:schemeClr val="tx1"/>
                </a:solidFill>
                <a:latin typeface="Garamond" panose="02020404030301010803" pitchFamily="18" charset="0"/>
              </a:defRPr>
            </a:lvl4pPr>
            <a:lvl5pPr marL="2108118" indent="-234235">
              <a:defRPr>
                <a:solidFill>
                  <a:schemeClr val="tx1"/>
                </a:solidFill>
                <a:latin typeface="Garamond" panose="02020404030301010803" pitchFamily="18" charset="0"/>
              </a:defRPr>
            </a:lvl5pPr>
            <a:lvl6pPr marL="2576589" indent="-234235" fontAlgn="base">
              <a:spcBef>
                <a:spcPct val="0"/>
              </a:spcBef>
              <a:spcAft>
                <a:spcPct val="0"/>
              </a:spcAft>
              <a:defRPr>
                <a:solidFill>
                  <a:schemeClr val="tx1"/>
                </a:solidFill>
                <a:latin typeface="Garamond" panose="02020404030301010803" pitchFamily="18" charset="0"/>
              </a:defRPr>
            </a:lvl6pPr>
            <a:lvl7pPr marL="3045060" indent="-234235" fontAlgn="base">
              <a:spcBef>
                <a:spcPct val="0"/>
              </a:spcBef>
              <a:spcAft>
                <a:spcPct val="0"/>
              </a:spcAft>
              <a:defRPr>
                <a:solidFill>
                  <a:schemeClr val="tx1"/>
                </a:solidFill>
                <a:latin typeface="Garamond" panose="02020404030301010803" pitchFamily="18" charset="0"/>
              </a:defRPr>
            </a:lvl7pPr>
            <a:lvl8pPr marL="3513531" indent="-234235" fontAlgn="base">
              <a:spcBef>
                <a:spcPct val="0"/>
              </a:spcBef>
              <a:spcAft>
                <a:spcPct val="0"/>
              </a:spcAft>
              <a:defRPr>
                <a:solidFill>
                  <a:schemeClr val="tx1"/>
                </a:solidFill>
                <a:latin typeface="Garamond" panose="02020404030301010803" pitchFamily="18" charset="0"/>
              </a:defRPr>
            </a:lvl8pPr>
            <a:lvl9pPr marL="3982002" indent="-234235" fontAlgn="base">
              <a:spcBef>
                <a:spcPct val="0"/>
              </a:spcBef>
              <a:spcAft>
                <a:spcPct val="0"/>
              </a:spcAft>
              <a:defRPr>
                <a:solidFill>
                  <a:schemeClr val="tx1"/>
                </a:solidFill>
                <a:latin typeface="Garamond" panose="02020404030301010803" pitchFamily="18" charset="0"/>
              </a:defRPr>
            </a:lvl9pPr>
          </a:lstStyle>
          <a:p>
            <a:fld id="{9F0A86FA-6F34-48F9-BBCA-20E3CC71FABD}" type="slidenum">
              <a:rPr lang="en-US" altLang="en-US">
                <a:latin typeface="Calibri" panose="020F0502020204030204" pitchFamily="34" charset="0"/>
              </a:rPr>
              <a:pPr/>
              <a:t>14</a:t>
            </a:fld>
            <a:endParaRPr lang="en-US" altLang="en-US">
              <a:latin typeface="Calibri" panose="020F0502020204030204" pitchFamily="34" charset="0"/>
            </a:endParaRPr>
          </a:p>
        </p:txBody>
      </p:sp>
      <p:sp>
        <p:nvSpPr>
          <p:cNvPr id="26627" name="Rectangle 2">
            <a:extLst>
              <a:ext uri="{FF2B5EF4-FFF2-40B4-BE49-F238E27FC236}">
                <a16:creationId xmlns:a16="http://schemas.microsoft.com/office/drawing/2014/main" id="{5E316CF9-0AD0-4827-E144-86565E289584}"/>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8" name="Rectangle 3">
            <a:extLst>
              <a:ext uri="{FF2B5EF4-FFF2-40B4-BE49-F238E27FC236}">
                <a16:creationId xmlns:a16="http://schemas.microsoft.com/office/drawing/2014/main" id="{5ADDF3E3-28C9-1E75-0DE5-C16818A815B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26629" name="Date Placeholder 4">
            <a:extLst>
              <a:ext uri="{FF2B5EF4-FFF2-40B4-BE49-F238E27FC236}">
                <a16:creationId xmlns:a16="http://schemas.microsoft.com/office/drawing/2014/main" id="{84BF2AF9-C9CD-896B-B73B-68CF3E9DEBB8}"/>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Garamond" panose="02020404030301010803" pitchFamily="18" charset="0"/>
              </a:defRPr>
            </a:lvl1pPr>
            <a:lvl2pPr marL="761265" indent="-292794">
              <a:defRPr>
                <a:solidFill>
                  <a:schemeClr val="tx1"/>
                </a:solidFill>
                <a:latin typeface="Garamond" panose="02020404030301010803" pitchFamily="18" charset="0"/>
              </a:defRPr>
            </a:lvl2pPr>
            <a:lvl3pPr marL="1171177" indent="-234235">
              <a:defRPr>
                <a:solidFill>
                  <a:schemeClr val="tx1"/>
                </a:solidFill>
                <a:latin typeface="Garamond" panose="02020404030301010803" pitchFamily="18" charset="0"/>
              </a:defRPr>
            </a:lvl3pPr>
            <a:lvl4pPr marL="1639647" indent="-234235">
              <a:defRPr>
                <a:solidFill>
                  <a:schemeClr val="tx1"/>
                </a:solidFill>
                <a:latin typeface="Garamond" panose="02020404030301010803" pitchFamily="18" charset="0"/>
              </a:defRPr>
            </a:lvl4pPr>
            <a:lvl5pPr marL="2108118" indent="-234235">
              <a:defRPr>
                <a:solidFill>
                  <a:schemeClr val="tx1"/>
                </a:solidFill>
                <a:latin typeface="Garamond" panose="02020404030301010803" pitchFamily="18" charset="0"/>
              </a:defRPr>
            </a:lvl5pPr>
            <a:lvl6pPr marL="2576589" indent="-234235" fontAlgn="base">
              <a:spcBef>
                <a:spcPct val="0"/>
              </a:spcBef>
              <a:spcAft>
                <a:spcPct val="0"/>
              </a:spcAft>
              <a:defRPr>
                <a:solidFill>
                  <a:schemeClr val="tx1"/>
                </a:solidFill>
                <a:latin typeface="Garamond" panose="02020404030301010803" pitchFamily="18" charset="0"/>
              </a:defRPr>
            </a:lvl6pPr>
            <a:lvl7pPr marL="3045060" indent="-234235" fontAlgn="base">
              <a:spcBef>
                <a:spcPct val="0"/>
              </a:spcBef>
              <a:spcAft>
                <a:spcPct val="0"/>
              </a:spcAft>
              <a:defRPr>
                <a:solidFill>
                  <a:schemeClr val="tx1"/>
                </a:solidFill>
                <a:latin typeface="Garamond" panose="02020404030301010803" pitchFamily="18" charset="0"/>
              </a:defRPr>
            </a:lvl7pPr>
            <a:lvl8pPr marL="3513531" indent="-234235" fontAlgn="base">
              <a:spcBef>
                <a:spcPct val="0"/>
              </a:spcBef>
              <a:spcAft>
                <a:spcPct val="0"/>
              </a:spcAft>
              <a:defRPr>
                <a:solidFill>
                  <a:schemeClr val="tx1"/>
                </a:solidFill>
                <a:latin typeface="Garamond" panose="02020404030301010803" pitchFamily="18" charset="0"/>
              </a:defRPr>
            </a:lvl8pPr>
            <a:lvl9pPr marL="3982002" indent="-234235" fontAlgn="base">
              <a:spcBef>
                <a:spcPct val="0"/>
              </a:spcBef>
              <a:spcAft>
                <a:spcPct val="0"/>
              </a:spcAft>
              <a:defRPr>
                <a:solidFill>
                  <a:schemeClr val="tx1"/>
                </a:solidFill>
                <a:latin typeface="Garamond" panose="02020404030301010803" pitchFamily="18" charset="0"/>
              </a:defRPr>
            </a:lvl9pPr>
          </a:lstStyle>
          <a:p>
            <a:pPr fontAlgn="base">
              <a:spcBef>
                <a:spcPct val="0"/>
              </a:spcBef>
              <a:spcAft>
                <a:spcPct val="0"/>
              </a:spcAft>
            </a:pPr>
            <a:r>
              <a:rPr lang="en-US" altLang="en-US">
                <a:latin typeface="Calibri" panose="020F0502020204030204" pitchFamily="34" charset="0"/>
              </a:rPr>
              <a:t>6/1/2025 am</a:t>
            </a:r>
          </a:p>
        </p:txBody>
      </p:sp>
      <p:sp>
        <p:nvSpPr>
          <p:cNvPr id="2" name="Footer Placeholder 1">
            <a:extLst>
              <a:ext uri="{FF2B5EF4-FFF2-40B4-BE49-F238E27FC236}">
                <a16:creationId xmlns:a16="http://schemas.microsoft.com/office/drawing/2014/main" id="{90930E23-26D9-0900-7292-27ED131BF1C8}"/>
              </a:ext>
            </a:extLst>
          </p:cNvPr>
          <p:cNvSpPr>
            <a:spLocks noGrp="1"/>
          </p:cNvSpPr>
          <p:nvPr>
            <p:ph type="ftr" sz="quarter" idx="4"/>
          </p:nvPr>
        </p:nvSpPr>
        <p:spPr/>
        <p:txBody>
          <a:bodyPr/>
          <a:lstStyle/>
          <a:p>
            <a:pPr>
              <a:defRPr/>
            </a:pPr>
            <a:r>
              <a:rPr lang="en-US"/>
              <a:t>Randy Childs</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lgn="l">
              <a:buNone/>
            </a:pPr>
            <a:r>
              <a:rPr lang="en-US" dirty="0"/>
              <a:t>1 John 3:6-12 </a:t>
            </a:r>
            <a:r>
              <a:rPr lang="en-US" b="0" i="0" dirty="0">
                <a:solidFill>
                  <a:srgbClr val="000000"/>
                </a:solidFill>
                <a:effectLst/>
                <a:latin typeface="system-ui"/>
              </a:rPr>
              <a:t>No one who abides in Him sins; no one who sins has seen Him or knows Him. </a:t>
            </a:r>
            <a:r>
              <a:rPr lang="en-US" b="1" i="0" baseline="30000" dirty="0">
                <a:solidFill>
                  <a:srgbClr val="000000"/>
                </a:solidFill>
                <a:effectLst/>
                <a:latin typeface="system-ui"/>
              </a:rPr>
              <a:t>7 </a:t>
            </a:r>
            <a:r>
              <a:rPr lang="en-US" b="0" i="0" dirty="0">
                <a:solidFill>
                  <a:srgbClr val="000000"/>
                </a:solidFill>
                <a:effectLst/>
                <a:latin typeface="system-ui"/>
              </a:rPr>
              <a:t>Little children, make sure no one deceives you; the one who practices righteousness is righteous, just as He is righteous; </a:t>
            </a:r>
            <a:r>
              <a:rPr lang="en-US" b="1" i="0" baseline="30000" dirty="0">
                <a:solidFill>
                  <a:srgbClr val="000000"/>
                </a:solidFill>
                <a:effectLst/>
                <a:latin typeface="system-ui"/>
              </a:rPr>
              <a:t>8 </a:t>
            </a:r>
            <a:r>
              <a:rPr lang="en-US" b="0" i="0" dirty="0">
                <a:solidFill>
                  <a:srgbClr val="000000"/>
                </a:solidFill>
                <a:effectLst/>
                <a:latin typeface="system-ui"/>
              </a:rPr>
              <a:t>the one who practices sin is of the devil; for the devil has sinned from the beginning. The Son of God appeared for this purpose, to destroy the works of the devil. </a:t>
            </a:r>
            <a:r>
              <a:rPr lang="en-US" b="1" i="0" baseline="30000" dirty="0">
                <a:solidFill>
                  <a:srgbClr val="000000"/>
                </a:solidFill>
                <a:effectLst/>
                <a:latin typeface="system-ui"/>
              </a:rPr>
              <a:t>9 </a:t>
            </a:r>
            <a:r>
              <a:rPr lang="en-US" b="0" i="0" dirty="0">
                <a:solidFill>
                  <a:srgbClr val="000000"/>
                </a:solidFill>
                <a:effectLst/>
                <a:latin typeface="system-ui"/>
              </a:rPr>
              <a:t>No one who is born of God practices sin, because His seed abides in him; and he cannot sin, because he is born of God. </a:t>
            </a:r>
            <a:r>
              <a:rPr lang="en-US" b="1" i="0" baseline="30000" dirty="0">
                <a:solidFill>
                  <a:srgbClr val="000000"/>
                </a:solidFill>
                <a:effectLst/>
                <a:latin typeface="system-ui"/>
              </a:rPr>
              <a:t>10 </a:t>
            </a:r>
            <a:r>
              <a:rPr lang="en-US" b="0" i="0" dirty="0">
                <a:solidFill>
                  <a:srgbClr val="000000"/>
                </a:solidFill>
                <a:effectLst/>
                <a:latin typeface="system-ui"/>
              </a:rPr>
              <a:t>By this the children of God and the children of the devil are obvious: anyone who does not practice righteousness is not of God, nor the one who does not love his brother. </a:t>
            </a:r>
            <a:r>
              <a:rPr lang="en-US" b="1" i="0" baseline="30000" dirty="0">
                <a:solidFill>
                  <a:srgbClr val="000000"/>
                </a:solidFill>
                <a:effectLst/>
                <a:latin typeface="system-ui"/>
              </a:rPr>
              <a:t>11 </a:t>
            </a:r>
            <a:r>
              <a:rPr lang="en-US" b="0" i="0" dirty="0">
                <a:solidFill>
                  <a:srgbClr val="000000"/>
                </a:solidFill>
                <a:effectLst/>
                <a:latin typeface="system-ui"/>
              </a:rPr>
              <a:t>For this is the message which you have heard from the beginning, that we should love one another; </a:t>
            </a:r>
            <a:r>
              <a:rPr lang="en-US" b="1" i="0" baseline="30000" dirty="0">
                <a:solidFill>
                  <a:srgbClr val="000000"/>
                </a:solidFill>
                <a:effectLst/>
                <a:latin typeface="system-ui"/>
              </a:rPr>
              <a:t>12 </a:t>
            </a:r>
            <a:r>
              <a:rPr lang="en-US" b="0" i="0" dirty="0">
                <a:solidFill>
                  <a:srgbClr val="000000"/>
                </a:solidFill>
                <a:effectLst/>
                <a:latin typeface="system-ui"/>
              </a:rPr>
              <a:t>not as Cain, </a:t>
            </a:r>
            <a:r>
              <a:rPr lang="en-US" b="0" i="1" dirty="0">
                <a:solidFill>
                  <a:srgbClr val="000000"/>
                </a:solidFill>
                <a:effectLst/>
                <a:latin typeface="system-ui"/>
              </a:rPr>
              <a:t>who</a:t>
            </a:r>
            <a:r>
              <a:rPr lang="en-US" b="0" i="0" dirty="0">
                <a:solidFill>
                  <a:srgbClr val="000000"/>
                </a:solidFill>
                <a:effectLst/>
                <a:latin typeface="system-ui"/>
              </a:rPr>
              <a:t> was of the evil one and slew his brother. And for what reason did he slay him? Because his deeds were evil, and his brother’s were righteous.</a:t>
            </a:r>
          </a:p>
          <a:p>
            <a:endParaRPr lang="en-US" dirty="0"/>
          </a:p>
          <a:p>
            <a:r>
              <a:rPr lang="en-US" dirty="0"/>
              <a:t>2 Corinthians 5:14-15 </a:t>
            </a:r>
            <a:r>
              <a:rPr lang="en-US" b="0" i="0" dirty="0">
                <a:solidFill>
                  <a:srgbClr val="000000"/>
                </a:solidFill>
                <a:effectLst/>
                <a:latin typeface="system-ui"/>
              </a:rPr>
              <a:t>For the love of Christ controls us, having concluded this, that one died for all, therefore all died; </a:t>
            </a:r>
            <a:r>
              <a:rPr lang="en-US" b="1" i="0" baseline="30000" dirty="0">
                <a:solidFill>
                  <a:srgbClr val="000000"/>
                </a:solidFill>
                <a:effectLst/>
                <a:latin typeface="system-ui"/>
              </a:rPr>
              <a:t>15 </a:t>
            </a:r>
            <a:r>
              <a:rPr lang="en-US" b="0" i="0" dirty="0">
                <a:solidFill>
                  <a:srgbClr val="000000"/>
                </a:solidFill>
                <a:effectLst/>
                <a:latin typeface="system-ui"/>
              </a:rPr>
              <a:t>and He died for all, so that they who live might no longer live for themselves, but for Him who died and rose again on their behalf.</a:t>
            </a:r>
            <a:endParaRPr lang="en-US" dirty="0"/>
          </a:p>
          <a:p>
            <a:endParaRPr lang="en-US" dirty="0"/>
          </a:p>
          <a:p>
            <a:r>
              <a:rPr lang="en-US" dirty="0"/>
              <a:t>Galatians 2:20 </a:t>
            </a:r>
            <a:r>
              <a:rPr lang="en-US" b="1" i="0" baseline="30000" dirty="0">
                <a:solidFill>
                  <a:srgbClr val="000000"/>
                </a:solidFill>
                <a:effectLst/>
                <a:latin typeface="system-ui"/>
              </a:rPr>
              <a:t> </a:t>
            </a:r>
            <a:r>
              <a:rPr lang="en-US" b="0" i="0" dirty="0">
                <a:solidFill>
                  <a:srgbClr val="000000"/>
                </a:solidFill>
                <a:effectLst/>
                <a:latin typeface="system-ui"/>
              </a:rPr>
              <a:t>I have been crucified with Christ; and it is no longer I who live, but Christ lives in me; and the </a:t>
            </a:r>
            <a:r>
              <a:rPr lang="en-US" b="0" i="1" dirty="0">
                <a:solidFill>
                  <a:srgbClr val="000000"/>
                </a:solidFill>
                <a:effectLst/>
                <a:latin typeface="system-ui"/>
              </a:rPr>
              <a:t>life</a:t>
            </a:r>
            <a:r>
              <a:rPr lang="en-US" b="0" i="0" dirty="0">
                <a:solidFill>
                  <a:srgbClr val="000000"/>
                </a:solidFill>
                <a:effectLst/>
                <a:latin typeface="system-ui"/>
              </a:rPr>
              <a:t> which I now live in the flesh I live by faith in the Son of God, who loved me and gave Himself up for me. </a:t>
            </a:r>
          </a:p>
          <a:p>
            <a:endParaRPr lang="en-US" b="0" i="0" dirty="0">
              <a:solidFill>
                <a:srgbClr val="000000"/>
              </a:solidFill>
              <a:effectLst/>
              <a:latin typeface="system-ui"/>
            </a:endParaRPr>
          </a:p>
          <a:p>
            <a:pPr algn="l">
              <a:buNone/>
            </a:pPr>
            <a:r>
              <a:rPr lang="en-US" b="0" i="0" dirty="0">
                <a:solidFill>
                  <a:srgbClr val="000000"/>
                </a:solidFill>
                <a:effectLst/>
                <a:latin typeface="system-ui"/>
              </a:rPr>
              <a:t>1 John 2:2-3 </a:t>
            </a:r>
            <a:r>
              <a:rPr lang="en-US" b="1" i="0" baseline="30000" dirty="0">
                <a:solidFill>
                  <a:srgbClr val="000000"/>
                </a:solidFill>
                <a:effectLst/>
                <a:latin typeface="system-ui"/>
              </a:rPr>
              <a:t> </a:t>
            </a:r>
            <a:r>
              <a:rPr lang="en-US" b="0" i="0" dirty="0">
                <a:solidFill>
                  <a:srgbClr val="000000"/>
                </a:solidFill>
                <a:effectLst/>
                <a:latin typeface="system-ui"/>
              </a:rPr>
              <a:t>and He Himself is the propitiation for our sins; and not for ours only, but also for </a:t>
            </a:r>
            <a:r>
              <a:rPr lang="en-US" b="0" i="1" dirty="0">
                <a:solidFill>
                  <a:srgbClr val="000000"/>
                </a:solidFill>
                <a:effectLst/>
                <a:latin typeface="system-ui"/>
              </a:rPr>
              <a:t>those of</a:t>
            </a:r>
            <a:r>
              <a:rPr lang="en-US" b="0" i="0" dirty="0">
                <a:solidFill>
                  <a:srgbClr val="000000"/>
                </a:solidFill>
                <a:effectLst/>
                <a:latin typeface="system-ui"/>
              </a:rPr>
              <a:t> the whole world. </a:t>
            </a:r>
            <a:r>
              <a:rPr lang="en-US" b="1" i="0" baseline="30000" dirty="0">
                <a:solidFill>
                  <a:srgbClr val="000000"/>
                </a:solidFill>
                <a:effectLst/>
                <a:latin typeface="system-ui"/>
              </a:rPr>
              <a:t>3 </a:t>
            </a:r>
            <a:r>
              <a:rPr lang="en-US" b="0" i="0" dirty="0">
                <a:solidFill>
                  <a:srgbClr val="000000"/>
                </a:solidFill>
                <a:effectLst/>
                <a:latin typeface="system-ui"/>
              </a:rPr>
              <a:t>By this we know that we have come to know Him, if we keep His commandments. </a:t>
            </a:r>
          </a:p>
          <a:p>
            <a:endParaRPr lang="en-US" dirty="0"/>
          </a:p>
        </p:txBody>
      </p:sp>
      <p:sp>
        <p:nvSpPr>
          <p:cNvPr id="4" name="Date Placeholder 3"/>
          <p:cNvSpPr>
            <a:spLocks noGrp="1"/>
          </p:cNvSpPr>
          <p:nvPr>
            <p:ph type="dt" idx="1"/>
          </p:nvPr>
        </p:nvSpPr>
        <p:spPr/>
        <p:txBody>
          <a:bodyPr/>
          <a:lstStyle/>
          <a:p>
            <a:pPr>
              <a:defRPr/>
            </a:pPr>
            <a:r>
              <a:rPr lang="en-US"/>
              <a:t>6/1/2025 am</a:t>
            </a:r>
          </a:p>
        </p:txBody>
      </p:sp>
      <p:sp>
        <p:nvSpPr>
          <p:cNvPr id="5" name="Slide Number Placeholder 4"/>
          <p:cNvSpPr>
            <a:spLocks noGrp="1"/>
          </p:cNvSpPr>
          <p:nvPr>
            <p:ph type="sldNum" sz="quarter" idx="5"/>
          </p:nvPr>
        </p:nvSpPr>
        <p:spPr/>
        <p:txBody>
          <a:bodyPr/>
          <a:lstStyle/>
          <a:p>
            <a:fld id="{AEBEE1B2-CF22-44A2-A923-20828283147B}" type="slidenum">
              <a:rPr lang="en-US" altLang="en-US" smtClean="0"/>
              <a:pPr/>
              <a:t>15</a:t>
            </a:fld>
            <a:endParaRPr lang="en-US" altLang="en-US"/>
          </a:p>
        </p:txBody>
      </p:sp>
      <p:sp>
        <p:nvSpPr>
          <p:cNvPr id="6" name="Footer Placeholder 5">
            <a:extLst>
              <a:ext uri="{FF2B5EF4-FFF2-40B4-BE49-F238E27FC236}">
                <a16:creationId xmlns:a16="http://schemas.microsoft.com/office/drawing/2014/main" id="{D2EB35E8-7BFF-CC01-FBEF-0CAC52A88D78}"/>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39951010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C62D496D-F54F-85D4-E773-0381337A3E1B}"/>
              </a:ext>
            </a:extLst>
          </p:cNvPr>
          <p:cNvSpPr>
            <a:spLocks noChangeArrowheads="1"/>
          </p:cNvSpPr>
          <p:nvPr/>
        </p:nvSpPr>
        <p:spPr bwMode="auto">
          <a:xfrm>
            <a:off x="4024429" y="2"/>
            <a:ext cx="3078047" cy="510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9044" tIns="49523" rIns="99044" bIns="49523" anchor="ctr"/>
          <a:lstStyle>
            <a:lvl1pPr>
              <a:defRPr>
                <a:solidFill>
                  <a:schemeClr val="tx1"/>
                </a:solidFill>
                <a:latin typeface="Garamond" panose="02020404030301010803" pitchFamily="18" charset="0"/>
              </a:defRPr>
            </a:lvl1pPr>
            <a:lvl2pPr marL="742950" indent="-285750">
              <a:defRPr>
                <a:solidFill>
                  <a:schemeClr val="tx1"/>
                </a:solidFill>
                <a:latin typeface="Garamond" panose="02020404030301010803" pitchFamily="18" charset="0"/>
              </a:defRPr>
            </a:lvl2pPr>
            <a:lvl3pPr marL="1143000" indent="-228600">
              <a:defRPr>
                <a:solidFill>
                  <a:schemeClr val="tx1"/>
                </a:solidFill>
                <a:latin typeface="Garamond" panose="02020404030301010803" pitchFamily="18" charset="0"/>
              </a:defRPr>
            </a:lvl3pPr>
            <a:lvl4pPr marL="1600200" indent="-228600">
              <a:defRPr>
                <a:solidFill>
                  <a:schemeClr val="tx1"/>
                </a:solidFill>
                <a:latin typeface="Garamond" panose="02020404030301010803" pitchFamily="18" charset="0"/>
              </a:defRPr>
            </a:lvl4pPr>
            <a:lvl5pPr marL="2057400" indent="-228600">
              <a:defRPr>
                <a:solidFill>
                  <a:schemeClr val="tx1"/>
                </a:solidFill>
                <a:latin typeface="Garamond" panose="02020404030301010803" pitchFamily="18" charset="0"/>
              </a:defRPr>
            </a:lvl5pPr>
            <a:lvl6pPr marL="2514600" indent="-228600" fontAlgn="base">
              <a:spcBef>
                <a:spcPct val="0"/>
              </a:spcBef>
              <a:spcAft>
                <a:spcPct val="0"/>
              </a:spcAft>
              <a:defRPr>
                <a:solidFill>
                  <a:schemeClr val="tx1"/>
                </a:solidFill>
                <a:latin typeface="Garamond" panose="02020404030301010803" pitchFamily="18" charset="0"/>
              </a:defRPr>
            </a:lvl6pPr>
            <a:lvl7pPr marL="2971800" indent="-228600" fontAlgn="base">
              <a:spcBef>
                <a:spcPct val="0"/>
              </a:spcBef>
              <a:spcAft>
                <a:spcPct val="0"/>
              </a:spcAft>
              <a:defRPr>
                <a:solidFill>
                  <a:schemeClr val="tx1"/>
                </a:solidFill>
                <a:latin typeface="Garamond" panose="02020404030301010803" pitchFamily="18" charset="0"/>
              </a:defRPr>
            </a:lvl7pPr>
            <a:lvl8pPr marL="3429000" indent="-228600" fontAlgn="base">
              <a:spcBef>
                <a:spcPct val="0"/>
              </a:spcBef>
              <a:spcAft>
                <a:spcPct val="0"/>
              </a:spcAft>
              <a:defRPr>
                <a:solidFill>
                  <a:schemeClr val="tx1"/>
                </a:solidFill>
                <a:latin typeface="Garamond" panose="02020404030301010803" pitchFamily="18" charset="0"/>
              </a:defRPr>
            </a:lvl8pPr>
            <a:lvl9pPr marL="3886200" indent="-228600" fontAlgn="base">
              <a:spcBef>
                <a:spcPct val="0"/>
              </a:spcBef>
              <a:spcAft>
                <a:spcPct val="0"/>
              </a:spcAft>
              <a:defRPr>
                <a:solidFill>
                  <a:schemeClr val="tx1"/>
                </a:solidFill>
                <a:latin typeface="Garamond" panose="02020404030301010803" pitchFamily="18" charset="0"/>
              </a:defRPr>
            </a:lvl9pPr>
          </a:lstStyle>
          <a:p>
            <a:endParaRPr lang="en-US" altLang="en-US">
              <a:latin typeface="Calibri" panose="020F0502020204030204" pitchFamily="34" charset="0"/>
            </a:endParaRPr>
          </a:p>
        </p:txBody>
      </p:sp>
      <p:sp>
        <p:nvSpPr>
          <p:cNvPr id="27651" name="Rectangle 3">
            <a:extLst>
              <a:ext uri="{FF2B5EF4-FFF2-40B4-BE49-F238E27FC236}">
                <a16:creationId xmlns:a16="http://schemas.microsoft.com/office/drawing/2014/main" id="{B48C0831-151E-4594-6269-6B1A64F23430}"/>
              </a:ext>
            </a:extLst>
          </p:cNvPr>
          <p:cNvSpPr>
            <a:spLocks noChangeArrowheads="1"/>
          </p:cNvSpPr>
          <p:nvPr/>
        </p:nvSpPr>
        <p:spPr bwMode="auto">
          <a:xfrm>
            <a:off x="4024429" y="9722051"/>
            <a:ext cx="3078047" cy="510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20634" tIns="0" rIns="20634" bIns="0" anchor="b"/>
          <a:lstStyle>
            <a:lvl1pPr>
              <a:defRPr>
                <a:solidFill>
                  <a:schemeClr val="tx1"/>
                </a:solidFill>
                <a:latin typeface="Garamond" panose="02020404030301010803" pitchFamily="18" charset="0"/>
              </a:defRPr>
            </a:lvl1pPr>
            <a:lvl2pPr marL="742950" indent="-285750">
              <a:defRPr>
                <a:solidFill>
                  <a:schemeClr val="tx1"/>
                </a:solidFill>
                <a:latin typeface="Garamond" panose="02020404030301010803" pitchFamily="18" charset="0"/>
              </a:defRPr>
            </a:lvl2pPr>
            <a:lvl3pPr marL="1143000" indent="-228600">
              <a:defRPr>
                <a:solidFill>
                  <a:schemeClr val="tx1"/>
                </a:solidFill>
                <a:latin typeface="Garamond" panose="02020404030301010803" pitchFamily="18" charset="0"/>
              </a:defRPr>
            </a:lvl3pPr>
            <a:lvl4pPr marL="1600200" indent="-228600">
              <a:defRPr>
                <a:solidFill>
                  <a:schemeClr val="tx1"/>
                </a:solidFill>
                <a:latin typeface="Garamond" panose="02020404030301010803" pitchFamily="18" charset="0"/>
              </a:defRPr>
            </a:lvl4pPr>
            <a:lvl5pPr marL="2057400" indent="-228600">
              <a:defRPr>
                <a:solidFill>
                  <a:schemeClr val="tx1"/>
                </a:solidFill>
                <a:latin typeface="Garamond" panose="02020404030301010803" pitchFamily="18" charset="0"/>
              </a:defRPr>
            </a:lvl5pPr>
            <a:lvl6pPr marL="2514600" indent="-228600" fontAlgn="base">
              <a:spcBef>
                <a:spcPct val="0"/>
              </a:spcBef>
              <a:spcAft>
                <a:spcPct val="0"/>
              </a:spcAft>
              <a:defRPr>
                <a:solidFill>
                  <a:schemeClr val="tx1"/>
                </a:solidFill>
                <a:latin typeface="Garamond" panose="02020404030301010803" pitchFamily="18" charset="0"/>
              </a:defRPr>
            </a:lvl6pPr>
            <a:lvl7pPr marL="2971800" indent="-228600" fontAlgn="base">
              <a:spcBef>
                <a:spcPct val="0"/>
              </a:spcBef>
              <a:spcAft>
                <a:spcPct val="0"/>
              </a:spcAft>
              <a:defRPr>
                <a:solidFill>
                  <a:schemeClr val="tx1"/>
                </a:solidFill>
                <a:latin typeface="Garamond" panose="02020404030301010803" pitchFamily="18" charset="0"/>
              </a:defRPr>
            </a:lvl7pPr>
            <a:lvl8pPr marL="3429000" indent="-228600" fontAlgn="base">
              <a:spcBef>
                <a:spcPct val="0"/>
              </a:spcBef>
              <a:spcAft>
                <a:spcPct val="0"/>
              </a:spcAft>
              <a:defRPr>
                <a:solidFill>
                  <a:schemeClr val="tx1"/>
                </a:solidFill>
                <a:latin typeface="Garamond" panose="02020404030301010803" pitchFamily="18" charset="0"/>
              </a:defRPr>
            </a:lvl8pPr>
            <a:lvl9pPr marL="3886200" indent="-228600" fontAlgn="base">
              <a:spcBef>
                <a:spcPct val="0"/>
              </a:spcBef>
              <a:spcAft>
                <a:spcPct val="0"/>
              </a:spcAft>
              <a:defRPr>
                <a:solidFill>
                  <a:schemeClr val="tx1"/>
                </a:solidFill>
                <a:latin typeface="Garamond" panose="02020404030301010803" pitchFamily="18" charset="0"/>
              </a:defRPr>
            </a:lvl9pPr>
          </a:lstStyle>
          <a:p>
            <a:pPr algn="r"/>
            <a:r>
              <a:rPr lang="en-US" altLang="en-US" sz="1200" i="1">
                <a:latin typeface="Calibri" panose="020F0502020204030204" pitchFamily="34" charset="0"/>
              </a:rPr>
              <a:t>1</a:t>
            </a:r>
          </a:p>
        </p:txBody>
      </p:sp>
      <p:sp>
        <p:nvSpPr>
          <p:cNvPr id="27652" name="Rectangle 4">
            <a:extLst>
              <a:ext uri="{FF2B5EF4-FFF2-40B4-BE49-F238E27FC236}">
                <a16:creationId xmlns:a16="http://schemas.microsoft.com/office/drawing/2014/main" id="{65166DE0-90EB-1576-A438-618714868183}"/>
              </a:ext>
            </a:extLst>
          </p:cNvPr>
          <p:cNvSpPr>
            <a:spLocks noChangeArrowheads="1"/>
          </p:cNvSpPr>
          <p:nvPr/>
        </p:nvSpPr>
        <p:spPr bwMode="auto">
          <a:xfrm>
            <a:off x="1" y="9722051"/>
            <a:ext cx="3078048" cy="510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9044" tIns="49523" rIns="99044" bIns="49523" anchor="ctr"/>
          <a:lstStyle>
            <a:lvl1pPr>
              <a:defRPr>
                <a:solidFill>
                  <a:schemeClr val="tx1"/>
                </a:solidFill>
                <a:latin typeface="Garamond" panose="02020404030301010803" pitchFamily="18" charset="0"/>
              </a:defRPr>
            </a:lvl1pPr>
            <a:lvl2pPr marL="742950" indent="-285750">
              <a:defRPr>
                <a:solidFill>
                  <a:schemeClr val="tx1"/>
                </a:solidFill>
                <a:latin typeface="Garamond" panose="02020404030301010803" pitchFamily="18" charset="0"/>
              </a:defRPr>
            </a:lvl2pPr>
            <a:lvl3pPr marL="1143000" indent="-228600">
              <a:defRPr>
                <a:solidFill>
                  <a:schemeClr val="tx1"/>
                </a:solidFill>
                <a:latin typeface="Garamond" panose="02020404030301010803" pitchFamily="18" charset="0"/>
              </a:defRPr>
            </a:lvl3pPr>
            <a:lvl4pPr marL="1600200" indent="-228600">
              <a:defRPr>
                <a:solidFill>
                  <a:schemeClr val="tx1"/>
                </a:solidFill>
                <a:latin typeface="Garamond" panose="02020404030301010803" pitchFamily="18" charset="0"/>
              </a:defRPr>
            </a:lvl4pPr>
            <a:lvl5pPr marL="2057400" indent="-228600">
              <a:defRPr>
                <a:solidFill>
                  <a:schemeClr val="tx1"/>
                </a:solidFill>
                <a:latin typeface="Garamond" panose="02020404030301010803" pitchFamily="18" charset="0"/>
              </a:defRPr>
            </a:lvl5pPr>
            <a:lvl6pPr marL="2514600" indent="-228600" fontAlgn="base">
              <a:spcBef>
                <a:spcPct val="0"/>
              </a:spcBef>
              <a:spcAft>
                <a:spcPct val="0"/>
              </a:spcAft>
              <a:defRPr>
                <a:solidFill>
                  <a:schemeClr val="tx1"/>
                </a:solidFill>
                <a:latin typeface="Garamond" panose="02020404030301010803" pitchFamily="18" charset="0"/>
              </a:defRPr>
            </a:lvl6pPr>
            <a:lvl7pPr marL="2971800" indent="-228600" fontAlgn="base">
              <a:spcBef>
                <a:spcPct val="0"/>
              </a:spcBef>
              <a:spcAft>
                <a:spcPct val="0"/>
              </a:spcAft>
              <a:defRPr>
                <a:solidFill>
                  <a:schemeClr val="tx1"/>
                </a:solidFill>
                <a:latin typeface="Garamond" panose="02020404030301010803" pitchFamily="18" charset="0"/>
              </a:defRPr>
            </a:lvl7pPr>
            <a:lvl8pPr marL="3429000" indent="-228600" fontAlgn="base">
              <a:spcBef>
                <a:spcPct val="0"/>
              </a:spcBef>
              <a:spcAft>
                <a:spcPct val="0"/>
              </a:spcAft>
              <a:defRPr>
                <a:solidFill>
                  <a:schemeClr val="tx1"/>
                </a:solidFill>
                <a:latin typeface="Garamond" panose="02020404030301010803" pitchFamily="18" charset="0"/>
              </a:defRPr>
            </a:lvl8pPr>
            <a:lvl9pPr marL="3886200" indent="-228600" fontAlgn="base">
              <a:spcBef>
                <a:spcPct val="0"/>
              </a:spcBef>
              <a:spcAft>
                <a:spcPct val="0"/>
              </a:spcAft>
              <a:defRPr>
                <a:solidFill>
                  <a:schemeClr val="tx1"/>
                </a:solidFill>
                <a:latin typeface="Garamond" panose="02020404030301010803" pitchFamily="18" charset="0"/>
              </a:defRPr>
            </a:lvl9pPr>
          </a:lstStyle>
          <a:p>
            <a:endParaRPr lang="en-US" altLang="en-US">
              <a:latin typeface="Calibri" panose="020F0502020204030204" pitchFamily="34" charset="0"/>
            </a:endParaRPr>
          </a:p>
        </p:txBody>
      </p:sp>
      <p:sp>
        <p:nvSpPr>
          <p:cNvPr id="27653" name="Rectangle 5">
            <a:extLst>
              <a:ext uri="{FF2B5EF4-FFF2-40B4-BE49-F238E27FC236}">
                <a16:creationId xmlns:a16="http://schemas.microsoft.com/office/drawing/2014/main" id="{8DDFEAF9-175F-CD5C-4408-4B5BD0E6A006}"/>
              </a:ext>
            </a:extLst>
          </p:cNvPr>
          <p:cNvSpPr>
            <a:spLocks noChangeArrowheads="1"/>
          </p:cNvSpPr>
          <p:nvPr/>
        </p:nvSpPr>
        <p:spPr bwMode="auto">
          <a:xfrm>
            <a:off x="1" y="2"/>
            <a:ext cx="3078048" cy="510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9044" tIns="49523" rIns="99044" bIns="49523" anchor="ctr"/>
          <a:lstStyle>
            <a:lvl1pPr>
              <a:defRPr>
                <a:solidFill>
                  <a:schemeClr val="tx1"/>
                </a:solidFill>
                <a:latin typeface="Garamond" panose="02020404030301010803" pitchFamily="18" charset="0"/>
              </a:defRPr>
            </a:lvl1pPr>
            <a:lvl2pPr marL="742950" indent="-285750">
              <a:defRPr>
                <a:solidFill>
                  <a:schemeClr val="tx1"/>
                </a:solidFill>
                <a:latin typeface="Garamond" panose="02020404030301010803" pitchFamily="18" charset="0"/>
              </a:defRPr>
            </a:lvl2pPr>
            <a:lvl3pPr marL="1143000" indent="-228600">
              <a:defRPr>
                <a:solidFill>
                  <a:schemeClr val="tx1"/>
                </a:solidFill>
                <a:latin typeface="Garamond" panose="02020404030301010803" pitchFamily="18" charset="0"/>
              </a:defRPr>
            </a:lvl3pPr>
            <a:lvl4pPr marL="1600200" indent="-228600">
              <a:defRPr>
                <a:solidFill>
                  <a:schemeClr val="tx1"/>
                </a:solidFill>
                <a:latin typeface="Garamond" panose="02020404030301010803" pitchFamily="18" charset="0"/>
              </a:defRPr>
            </a:lvl4pPr>
            <a:lvl5pPr marL="2057400" indent="-228600">
              <a:defRPr>
                <a:solidFill>
                  <a:schemeClr val="tx1"/>
                </a:solidFill>
                <a:latin typeface="Garamond" panose="02020404030301010803" pitchFamily="18" charset="0"/>
              </a:defRPr>
            </a:lvl5pPr>
            <a:lvl6pPr marL="2514600" indent="-228600" fontAlgn="base">
              <a:spcBef>
                <a:spcPct val="0"/>
              </a:spcBef>
              <a:spcAft>
                <a:spcPct val="0"/>
              </a:spcAft>
              <a:defRPr>
                <a:solidFill>
                  <a:schemeClr val="tx1"/>
                </a:solidFill>
                <a:latin typeface="Garamond" panose="02020404030301010803" pitchFamily="18" charset="0"/>
              </a:defRPr>
            </a:lvl6pPr>
            <a:lvl7pPr marL="2971800" indent="-228600" fontAlgn="base">
              <a:spcBef>
                <a:spcPct val="0"/>
              </a:spcBef>
              <a:spcAft>
                <a:spcPct val="0"/>
              </a:spcAft>
              <a:defRPr>
                <a:solidFill>
                  <a:schemeClr val="tx1"/>
                </a:solidFill>
                <a:latin typeface="Garamond" panose="02020404030301010803" pitchFamily="18" charset="0"/>
              </a:defRPr>
            </a:lvl7pPr>
            <a:lvl8pPr marL="3429000" indent="-228600" fontAlgn="base">
              <a:spcBef>
                <a:spcPct val="0"/>
              </a:spcBef>
              <a:spcAft>
                <a:spcPct val="0"/>
              </a:spcAft>
              <a:defRPr>
                <a:solidFill>
                  <a:schemeClr val="tx1"/>
                </a:solidFill>
                <a:latin typeface="Garamond" panose="02020404030301010803" pitchFamily="18" charset="0"/>
              </a:defRPr>
            </a:lvl8pPr>
            <a:lvl9pPr marL="3886200" indent="-228600" fontAlgn="base">
              <a:spcBef>
                <a:spcPct val="0"/>
              </a:spcBef>
              <a:spcAft>
                <a:spcPct val="0"/>
              </a:spcAft>
              <a:defRPr>
                <a:solidFill>
                  <a:schemeClr val="tx1"/>
                </a:solidFill>
                <a:latin typeface="Garamond" panose="02020404030301010803" pitchFamily="18" charset="0"/>
              </a:defRPr>
            </a:lvl9pPr>
          </a:lstStyle>
          <a:p>
            <a:endParaRPr lang="en-US" altLang="en-US">
              <a:latin typeface="Calibri" panose="020F0502020204030204" pitchFamily="34" charset="0"/>
            </a:endParaRPr>
          </a:p>
        </p:txBody>
      </p:sp>
      <p:sp>
        <p:nvSpPr>
          <p:cNvPr id="27654" name="Rectangle 6">
            <a:extLst>
              <a:ext uri="{FF2B5EF4-FFF2-40B4-BE49-F238E27FC236}">
                <a16:creationId xmlns:a16="http://schemas.microsoft.com/office/drawing/2014/main" id="{8D7F51B2-F7BA-ABEF-DD0C-8EE86B33E98E}"/>
              </a:ext>
            </a:extLst>
          </p:cNvPr>
          <p:cNvSpPr>
            <a:spLocks noChangeArrowheads="1"/>
          </p:cNvSpPr>
          <p:nvPr/>
        </p:nvSpPr>
        <p:spPr bwMode="auto">
          <a:xfrm>
            <a:off x="4024429" y="2"/>
            <a:ext cx="3078047" cy="510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9044" tIns="49523" rIns="99044" bIns="49523" anchor="ctr"/>
          <a:lstStyle>
            <a:lvl1pPr>
              <a:defRPr>
                <a:solidFill>
                  <a:schemeClr val="tx1"/>
                </a:solidFill>
                <a:latin typeface="Garamond" panose="02020404030301010803" pitchFamily="18" charset="0"/>
              </a:defRPr>
            </a:lvl1pPr>
            <a:lvl2pPr marL="742950" indent="-285750">
              <a:defRPr>
                <a:solidFill>
                  <a:schemeClr val="tx1"/>
                </a:solidFill>
                <a:latin typeface="Garamond" panose="02020404030301010803" pitchFamily="18" charset="0"/>
              </a:defRPr>
            </a:lvl2pPr>
            <a:lvl3pPr marL="1143000" indent="-228600">
              <a:defRPr>
                <a:solidFill>
                  <a:schemeClr val="tx1"/>
                </a:solidFill>
                <a:latin typeface="Garamond" panose="02020404030301010803" pitchFamily="18" charset="0"/>
              </a:defRPr>
            </a:lvl3pPr>
            <a:lvl4pPr marL="1600200" indent="-228600">
              <a:defRPr>
                <a:solidFill>
                  <a:schemeClr val="tx1"/>
                </a:solidFill>
                <a:latin typeface="Garamond" panose="02020404030301010803" pitchFamily="18" charset="0"/>
              </a:defRPr>
            </a:lvl4pPr>
            <a:lvl5pPr marL="2057400" indent="-228600">
              <a:defRPr>
                <a:solidFill>
                  <a:schemeClr val="tx1"/>
                </a:solidFill>
                <a:latin typeface="Garamond" panose="02020404030301010803" pitchFamily="18" charset="0"/>
              </a:defRPr>
            </a:lvl5pPr>
            <a:lvl6pPr marL="2514600" indent="-228600" fontAlgn="base">
              <a:spcBef>
                <a:spcPct val="0"/>
              </a:spcBef>
              <a:spcAft>
                <a:spcPct val="0"/>
              </a:spcAft>
              <a:defRPr>
                <a:solidFill>
                  <a:schemeClr val="tx1"/>
                </a:solidFill>
                <a:latin typeface="Garamond" panose="02020404030301010803" pitchFamily="18" charset="0"/>
              </a:defRPr>
            </a:lvl6pPr>
            <a:lvl7pPr marL="2971800" indent="-228600" fontAlgn="base">
              <a:spcBef>
                <a:spcPct val="0"/>
              </a:spcBef>
              <a:spcAft>
                <a:spcPct val="0"/>
              </a:spcAft>
              <a:defRPr>
                <a:solidFill>
                  <a:schemeClr val="tx1"/>
                </a:solidFill>
                <a:latin typeface="Garamond" panose="02020404030301010803" pitchFamily="18" charset="0"/>
              </a:defRPr>
            </a:lvl7pPr>
            <a:lvl8pPr marL="3429000" indent="-228600" fontAlgn="base">
              <a:spcBef>
                <a:spcPct val="0"/>
              </a:spcBef>
              <a:spcAft>
                <a:spcPct val="0"/>
              </a:spcAft>
              <a:defRPr>
                <a:solidFill>
                  <a:schemeClr val="tx1"/>
                </a:solidFill>
                <a:latin typeface="Garamond" panose="02020404030301010803" pitchFamily="18" charset="0"/>
              </a:defRPr>
            </a:lvl8pPr>
            <a:lvl9pPr marL="3886200" indent="-228600" fontAlgn="base">
              <a:spcBef>
                <a:spcPct val="0"/>
              </a:spcBef>
              <a:spcAft>
                <a:spcPct val="0"/>
              </a:spcAft>
              <a:defRPr>
                <a:solidFill>
                  <a:schemeClr val="tx1"/>
                </a:solidFill>
                <a:latin typeface="Garamond" panose="02020404030301010803" pitchFamily="18" charset="0"/>
              </a:defRPr>
            </a:lvl9pPr>
          </a:lstStyle>
          <a:p>
            <a:endParaRPr lang="en-US" altLang="en-US">
              <a:latin typeface="Calibri" panose="020F0502020204030204" pitchFamily="34" charset="0"/>
            </a:endParaRPr>
          </a:p>
        </p:txBody>
      </p:sp>
      <p:sp>
        <p:nvSpPr>
          <p:cNvPr id="27655" name="Rectangle 7">
            <a:extLst>
              <a:ext uri="{FF2B5EF4-FFF2-40B4-BE49-F238E27FC236}">
                <a16:creationId xmlns:a16="http://schemas.microsoft.com/office/drawing/2014/main" id="{8E0DE084-3892-55B0-FF0D-FF4A522212C8}"/>
              </a:ext>
            </a:extLst>
          </p:cNvPr>
          <p:cNvSpPr>
            <a:spLocks noChangeArrowheads="1"/>
          </p:cNvSpPr>
          <p:nvPr/>
        </p:nvSpPr>
        <p:spPr bwMode="auto">
          <a:xfrm>
            <a:off x="4024429" y="9722051"/>
            <a:ext cx="3078047" cy="510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20634" tIns="0" rIns="20634" bIns="0" anchor="b"/>
          <a:lstStyle>
            <a:lvl1pPr>
              <a:defRPr>
                <a:solidFill>
                  <a:schemeClr val="tx1"/>
                </a:solidFill>
                <a:latin typeface="Garamond" panose="02020404030301010803" pitchFamily="18" charset="0"/>
              </a:defRPr>
            </a:lvl1pPr>
            <a:lvl2pPr marL="742950" indent="-285750">
              <a:defRPr>
                <a:solidFill>
                  <a:schemeClr val="tx1"/>
                </a:solidFill>
                <a:latin typeface="Garamond" panose="02020404030301010803" pitchFamily="18" charset="0"/>
              </a:defRPr>
            </a:lvl2pPr>
            <a:lvl3pPr marL="1143000" indent="-228600">
              <a:defRPr>
                <a:solidFill>
                  <a:schemeClr val="tx1"/>
                </a:solidFill>
                <a:latin typeface="Garamond" panose="02020404030301010803" pitchFamily="18" charset="0"/>
              </a:defRPr>
            </a:lvl3pPr>
            <a:lvl4pPr marL="1600200" indent="-228600">
              <a:defRPr>
                <a:solidFill>
                  <a:schemeClr val="tx1"/>
                </a:solidFill>
                <a:latin typeface="Garamond" panose="02020404030301010803" pitchFamily="18" charset="0"/>
              </a:defRPr>
            </a:lvl4pPr>
            <a:lvl5pPr marL="2057400" indent="-228600">
              <a:defRPr>
                <a:solidFill>
                  <a:schemeClr val="tx1"/>
                </a:solidFill>
                <a:latin typeface="Garamond" panose="02020404030301010803" pitchFamily="18" charset="0"/>
              </a:defRPr>
            </a:lvl5pPr>
            <a:lvl6pPr marL="2514600" indent="-228600" fontAlgn="base">
              <a:spcBef>
                <a:spcPct val="0"/>
              </a:spcBef>
              <a:spcAft>
                <a:spcPct val="0"/>
              </a:spcAft>
              <a:defRPr>
                <a:solidFill>
                  <a:schemeClr val="tx1"/>
                </a:solidFill>
                <a:latin typeface="Garamond" panose="02020404030301010803" pitchFamily="18" charset="0"/>
              </a:defRPr>
            </a:lvl6pPr>
            <a:lvl7pPr marL="2971800" indent="-228600" fontAlgn="base">
              <a:spcBef>
                <a:spcPct val="0"/>
              </a:spcBef>
              <a:spcAft>
                <a:spcPct val="0"/>
              </a:spcAft>
              <a:defRPr>
                <a:solidFill>
                  <a:schemeClr val="tx1"/>
                </a:solidFill>
                <a:latin typeface="Garamond" panose="02020404030301010803" pitchFamily="18" charset="0"/>
              </a:defRPr>
            </a:lvl7pPr>
            <a:lvl8pPr marL="3429000" indent="-228600" fontAlgn="base">
              <a:spcBef>
                <a:spcPct val="0"/>
              </a:spcBef>
              <a:spcAft>
                <a:spcPct val="0"/>
              </a:spcAft>
              <a:defRPr>
                <a:solidFill>
                  <a:schemeClr val="tx1"/>
                </a:solidFill>
                <a:latin typeface="Garamond" panose="02020404030301010803" pitchFamily="18" charset="0"/>
              </a:defRPr>
            </a:lvl8pPr>
            <a:lvl9pPr marL="3886200" indent="-228600" fontAlgn="base">
              <a:spcBef>
                <a:spcPct val="0"/>
              </a:spcBef>
              <a:spcAft>
                <a:spcPct val="0"/>
              </a:spcAft>
              <a:defRPr>
                <a:solidFill>
                  <a:schemeClr val="tx1"/>
                </a:solidFill>
                <a:latin typeface="Garamond" panose="02020404030301010803" pitchFamily="18" charset="0"/>
              </a:defRPr>
            </a:lvl9pPr>
          </a:lstStyle>
          <a:p>
            <a:pPr algn="r"/>
            <a:r>
              <a:rPr lang="en-US" altLang="en-US" sz="1200" i="1">
                <a:latin typeface="Calibri" panose="020F0502020204030204" pitchFamily="34" charset="0"/>
              </a:rPr>
              <a:t>1</a:t>
            </a:r>
          </a:p>
        </p:txBody>
      </p:sp>
      <p:sp>
        <p:nvSpPr>
          <p:cNvPr id="27656" name="Rectangle 8">
            <a:extLst>
              <a:ext uri="{FF2B5EF4-FFF2-40B4-BE49-F238E27FC236}">
                <a16:creationId xmlns:a16="http://schemas.microsoft.com/office/drawing/2014/main" id="{3A6392F9-A005-B22E-F8A3-A4BE441E3B05}"/>
              </a:ext>
            </a:extLst>
          </p:cNvPr>
          <p:cNvSpPr>
            <a:spLocks noChangeArrowheads="1"/>
          </p:cNvSpPr>
          <p:nvPr/>
        </p:nvSpPr>
        <p:spPr bwMode="auto">
          <a:xfrm>
            <a:off x="1" y="9722051"/>
            <a:ext cx="3078048" cy="510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9044" tIns="49523" rIns="99044" bIns="49523" anchor="ctr"/>
          <a:lstStyle>
            <a:lvl1pPr>
              <a:defRPr>
                <a:solidFill>
                  <a:schemeClr val="tx1"/>
                </a:solidFill>
                <a:latin typeface="Garamond" panose="02020404030301010803" pitchFamily="18" charset="0"/>
              </a:defRPr>
            </a:lvl1pPr>
            <a:lvl2pPr marL="742950" indent="-285750">
              <a:defRPr>
                <a:solidFill>
                  <a:schemeClr val="tx1"/>
                </a:solidFill>
                <a:latin typeface="Garamond" panose="02020404030301010803" pitchFamily="18" charset="0"/>
              </a:defRPr>
            </a:lvl2pPr>
            <a:lvl3pPr marL="1143000" indent="-228600">
              <a:defRPr>
                <a:solidFill>
                  <a:schemeClr val="tx1"/>
                </a:solidFill>
                <a:latin typeface="Garamond" panose="02020404030301010803" pitchFamily="18" charset="0"/>
              </a:defRPr>
            </a:lvl3pPr>
            <a:lvl4pPr marL="1600200" indent="-228600">
              <a:defRPr>
                <a:solidFill>
                  <a:schemeClr val="tx1"/>
                </a:solidFill>
                <a:latin typeface="Garamond" panose="02020404030301010803" pitchFamily="18" charset="0"/>
              </a:defRPr>
            </a:lvl4pPr>
            <a:lvl5pPr marL="2057400" indent="-228600">
              <a:defRPr>
                <a:solidFill>
                  <a:schemeClr val="tx1"/>
                </a:solidFill>
                <a:latin typeface="Garamond" panose="02020404030301010803" pitchFamily="18" charset="0"/>
              </a:defRPr>
            </a:lvl5pPr>
            <a:lvl6pPr marL="2514600" indent="-228600" fontAlgn="base">
              <a:spcBef>
                <a:spcPct val="0"/>
              </a:spcBef>
              <a:spcAft>
                <a:spcPct val="0"/>
              </a:spcAft>
              <a:defRPr>
                <a:solidFill>
                  <a:schemeClr val="tx1"/>
                </a:solidFill>
                <a:latin typeface="Garamond" panose="02020404030301010803" pitchFamily="18" charset="0"/>
              </a:defRPr>
            </a:lvl6pPr>
            <a:lvl7pPr marL="2971800" indent="-228600" fontAlgn="base">
              <a:spcBef>
                <a:spcPct val="0"/>
              </a:spcBef>
              <a:spcAft>
                <a:spcPct val="0"/>
              </a:spcAft>
              <a:defRPr>
                <a:solidFill>
                  <a:schemeClr val="tx1"/>
                </a:solidFill>
                <a:latin typeface="Garamond" panose="02020404030301010803" pitchFamily="18" charset="0"/>
              </a:defRPr>
            </a:lvl7pPr>
            <a:lvl8pPr marL="3429000" indent="-228600" fontAlgn="base">
              <a:spcBef>
                <a:spcPct val="0"/>
              </a:spcBef>
              <a:spcAft>
                <a:spcPct val="0"/>
              </a:spcAft>
              <a:defRPr>
                <a:solidFill>
                  <a:schemeClr val="tx1"/>
                </a:solidFill>
                <a:latin typeface="Garamond" panose="02020404030301010803" pitchFamily="18" charset="0"/>
              </a:defRPr>
            </a:lvl8pPr>
            <a:lvl9pPr marL="3886200" indent="-228600" fontAlgn="base">
              <a:spcBef>
                <a:spcPct val="0"/>
              </a:spcBef>
              <a:spcAft>
                <a:spcPct val="0"/>
              </a:spcAft>
              <a:defRPr>
                <a:solidFill>
                  <a:schemeClr val="tx1"/>
                </a:solidFill>
                <a:latin typeface="Garamond" panose="02020404030301010803" pitchFamily="18" charset="0"/>
              </a:defRPr>
            </a:lvl9pPr>
          </a:lstStyle>
          <a:p>
            <a:endParaRPr lang="en-US" altLang="en-US">
              <a:latin typeface="Calibri" panose="020F0502020204030204" pitchFamily="34" charset="0"/>
            </a:endParaRPr>
          </a:p>
        </p:txBody>
      </p:sp>
      <p:sp>
        <p:nvSpPr>
          <p:cNvPr id="27657" name="Rectangle 9">
            <a:extLst>
              <a:ext uri="{FF2B5EF4-FFF2-40B4-BE49-F238E27FC236}">
                <a16:creationId xmlns:a16="http://schemas.microsoft.com/office/drawing/2014/main" id="{28BCEB83-FE45-8D7B-D118-BAAFB890B0CD}"/>
              </a:ext>
            </a:extLst>
          </p:cNvPr>
          <p:cNvSpPr>
            <a:spLocks noChangeArrowheads="1"/>
          </p:cNvSpPr>
          <p:nvPr/>
        </p:nvSpPr>
        <p:spPr bwMode="auto">
          <a:xfrm>
            <a:off x="1" y="2"/>
            <a:ext cx="3078048" cy="510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9044" tIns="49523" rIns="99044" bIns="49523" anchor="ctr"/>
          <a:lstStyle>
            <a:lvl1pPr>
              <a:defRPr>
                <a:solidFill>
                  <a:schemeClr val="tx1"/>
                </a:solidFill>
                <a:latin typeface="Garamond" panose="02020404030301010803" pitchFamily="18" charset="0"/>
              </a:defRPr>
            </a:lvl1pPr>
            <a:lvl2pPr marL="742950" indent="-285750">
              <a:defRPr>
                <a:solidFill>
                  <a:schemeClr val="tx1"/>
                </a:solidFill>
                <a:latin typeface="Garamond" panose="02020404030301010803" pitchFamily="18" charset="0"/>
              </a:defRPr>
            </a:lvl2pPr>
            <a:lvl3pPr marL="1143000" indent="-228600">
              <a:defRPr>
                <a:solidFill>
                  <a:schemeClr val="tx1"/>
                </a:solidFill>
                <a:latin typeface="Garamond" panose="02020404030301010803" pitchFamily="18" charset="0"/>
              </a:defRPr>
            </a:lvl3pPr>
            <a:lvl4pPr marL="1600200" indent="-228600">
              <a:defRPr>
                <a:solidFill>
                  <a:schemeClr val="tx1"/>
                </a:solidFill>
                <a:latin typeface="Garamond" panose="02020404030301010803" pitchFamily="18" charset="0"/>
              </a:defRPr>
            </a:lvl4pPr>
            <a:lvl5pPr marL="2057400" indent="-228600">
              <a:defRPr>
                <a:solidFill>
                  <a:schemeClr val="tx1"/>
                </a:solidFill>
                <a:latin typeface="Garamond" panose="02020404030301010803" pitchFamily="18" charset="0"/>
              </a:defRPr>
            </a:lvl5pPr>
            <a:lvl6pPr marL="2514600" indent="-228600" fontAlgn="base">
              <a:spcBef>
                <a:spcPct val="0"/>
              </a:spcBef>
              <a:spcAft>
                <a:spcPct val="0"/>
              </a:spcAft>
              <a:defRPr>
                <a:solidFill>
                  <a:schemeClr val="tx1"/>
                </a:solidFill>
                <a:latin typeface="Garamond" panose="02020404030301010803" pitchFamily="18" charset="0"/>
              </a:defRPr>
            </a:lvl6pPr>
            <a:lvl7pPr marL="2971800" indent="-228600" fontAlgn="base">
              <a:spcBef>
                <a:spcPct val="0"/>
              </a:spcBef>
              <a:spcAft>
                <a:spcPct val="0"/>
              </a:spcAft>
              <a:defRPr>
                <a:solidFill>
                  <a:schemeClr val="tx1"/>
                </a:solidFill>
                <a:latin typeface="Garamond" panose="02020404030301010803" pitchFamily="18" charset="0"/>
              </a:defRPr>
            </a:lvl7pPr>
            <a:lvl8pPr marL="3429000" indent="-228600" fontAlgn="base">
              <a:spcBef>
                <a:spcPct val="0"/>
              </a:spcBef>
              <a:spcAft>
                <a:spcPct val="0"/>
              </a:spcAft>
              <a:defRPr>
                <a:solidFill>
                  <a:schemeClr val="tx1"/>
                </a:solidFill>
                <a:latin typeface="Garamond" panose="02020404030301010803" pitchFamily="18" charset="0"/>
              </a:defRPr>
            </a:lvl8pPr>
            <a:lvl9pPr marL="3886200" indent="-228600" fontAlgn="base">
              <a:spcBef>
                <a:spcPct val="0"/>
              </a:spcBef>
              <a:spcAft>
                <a:spcPct val="0"/>
              </a:spcAft>
              <a:defRPr>
                <a:solidFill>
                  <a:schemeClr val="tx1"/>
                </a:solidFill>
                <a:latin typeface="Garamond" panose="02020404030301010803" pitchFamily="18" charset="0"/>
              </a:defRPr>
            </a:lvl9pPr>
          </a:lstStyle>
          <a:p>
            <a:endParaRPr lang="en-US" altLang="en-US">
              <a:latin typeface="Calibri" panose="020F0502020204030204" pitchFamily="34" charset="0"/>
            </a:endParaRPr>
          </a:p>
        </p:txBody>
      </p:sp>
      <p:sp>
        <p:nvSpPr>
          <p:cNvPr id="27658" name="Rectangle 10">
            <a:extLst>
              <a:ext uri="{FF2B5EF4-FFF2-40B4-BE49-F238E27FC236}">
                <a16:creationId xmlns:a16="http://schemas.microsoft.com/office/drawing/2014/main" id="{DB0182CC-51D6-FF60-9B85-43B155462A7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fontScale="92500" lnSpcReduction="20000"/>
          </a:bodyPr>
          <a:lstStyle/>
          <a:p>
            <a:pPr algn="l">
              <a:buNone/>
            </a:pPr>
            <a:r>
              <a:rPr lang="en-US" altLang="en-US" dirty="0"/>
              <a:t>Acts 2:36-41 </a:t>
            </a:r>
            <a:r>
              <a:rPr lang="en-US" b="0" i="0" dirty="0">
                <a:solidFill>
                  <a:srgbClr val="000000"/>
                </a:solidFill>
                <a:effectLst/>
                <a:latin typeface="system-ui"/>
              </a:rPr>
              <a:t>Therefore let all the house of Israel know for certain that God has made Him both Lord and Christ—this Jesus whom you crucified.” </a:t>
            </a:r>
            <a:r>
              <a:rPr lang="en-US" b="1" i="0" baseline="30000" dirty="0">
                <a:solidFill>
                  <a:srgbClr val="000000"/>
                </a:solidFill>
                <a:effectLst/>
                <a:latin typeface="system-ui"/>
              </a:rPr>
              <a:t>37 </a:t>
            </a:r>
            <a:r>
              <a:rPr lang="en-US" b="0" i="0" dirty="0">
                <a:solidFill>
                  <a:srgbClr val="000000"/>
                </a:solidFill>
                <a:effectLst/>
                <a:latin typeface="system-ui"/>
              </a:rPr>
              <a:t>Now when they heard </a:t>
            </a:r>
            <a:r>
              <a:rPr lang="en-US" b="0" i="1" dirty="0">
                <a:solidFill>
                  <a:srgbClr val="000000"/>
                </a:solidFill>
                <a:effectLst/>
                <a:latin typeface="system-ui"/>
              </a:rPr>
              <a:t>this</a:t>
            </a:r>
            <a:r>
              <a:rPr lang="en-US" b="0" i="0" dirty="0">
                <a:solidFill>
                  <a:srgbClr val="000000"/>
                </a:solidFill>
                <a:effectLst/>
                <a:latin typeface="system-ui"/>
              </a:rPr>
              <a:t>, they were pierced to the heart, and said to Peter and the rest of the apostles, “Brethren, what shall we do?” </a:t>
            </a:r>
            <a:r>
              <a:rPr lang="en-US" b="1" i="0" baseline="30000" dirty="0">
                <a:solidFill>
                  <a:srgbClr val="000000"/>
                </a:solidFill>
                <a:effectLst/>
                <a:latin typeface="system-ui"/>
              </a:rPr>
              <a:t>38 </a:t>
            </a:r>
            <a:r>
              <a:rPr lang="en-US" b="0" i="0" dirty="0">
                <a:solidFill>
                  <a:srgbClr val="000000"/>
                </a:solidFill>
                <a:effectLst/>
                <a:latin typeface="system-ui"/>
              </a:rPr>
              <a:t>Peter </a:t>
            </a:r>
            <a:r>
              <a:rPr lang="en-US" b="0" i="1" dirty="0">
                <a:solidFill>
                  <a:srgbClr val="000000"/>
                </a:solidFill>
                <a:effectLst/>
                <a:latin typeface="system-ui"/>
              </a:rPr>
              <a:t>said</a:t>
            </a:r>
            <a:r>
              <a:rPr lang="en-US" b="0" i="0" dirty="0">
                <a:solidFill>
                  <a:srgbClr val="000000"/>
                </a:solidFill>
                <a:effectLst/>
                <a:latin typeface="system-ui"/>
              </a:rPr>
              <a:t> to them, “Repent, and each of you be baptized in the name of Jesus Christ for the forgiveness of your sins; and you will receive the gift of the Holy Spirit. </a:t>
            </a:r>
            <a:r>
              <a:rPr lang="en-US" b="1" i="0" baseline="30000" dirty="0">
                <a:solidFill>
                  <a:srgbClr val="000000"/>
                </a:solidFill>
                <a:effectLst/>
                <a:latin typeface="system-ui"/>
              </a:rPr>
              <a:t>39 </a:t>
            </a:r>
            <a:r>
              <a:rPr lang="en-US" b="0" i="0" dirty="0">
                <a:solidFill>
                  <a:srgbClr val="000000"/>
                </a:solidFill>
                <a:effectLst/>
                <a:latin typeface="system-ui"/>
              </a:rPr>
              <a:t>For the promise is for you and your children and for all who are far off, as many as the Lord our God will call to Himself.” </a:t>
            </a:r>
            <a:r>
              <a:rPr lang="en-US" b="1" i="0" baseline="30000" dirty="0">
                <a:solidFill>
                  <a:srgbClr val="000000"/>
                </a:solidFill>
                <a:effectLst/>
                <a:latin typeface="system-ui"/>
              </a:rPr>
              <a:t>40 </a:t>
            </a:r>
            <a:r>
              <a:rPr lang="en-US" b="0" i="0" dirty="0">
                <a:solidFill>
                  <a:srgbClr val="000000"/>
                </a:solidFill>
                <a:effectLst/>
                <a:latin typeface="system-ui"/>
              </a:rPr>
              <a:t>And with many other words he solemnly testified and kept on exhorting them, saying, “Be saved from this perverse generation!” </a:t>
            </a:r>
            <a:r>
              <a:rPr lang="en-US" b="1" i="0" baseline="30000" dirty="0">
                <a:solidFill>
                  <a:srgbClr val="000000"/>
                </a:solidFill>
                <a:effectLst/>
                <a:latin typeface="system-ui"/>
              </a:rPr>
              <a:t>41 </a:t>
            </a:r>
            <a:r>
              <a:rPr lang="en-US" b="0" i="0" dirty="0">
                <a:solidFill>
                  <a:srgbClr val="000000"/>
                </a:solidFill>
                <a:effectLst/>
                <a:latin typeface="system-ui"/>
              </a:rPr>
              <a:t>So then, those who had received his word were baptized; and that day there were added about three thousand souls. </a:t>
            </a:r>
          </a:p>
          <a:p>
            <a:pPr>
              <a:spcBef>
                <a:spcPct val="0"/>
              </a:spcBef>
            </a:pPr>
            <a:endParaRPr lang="en-US" altLang="en-US" dirty="0"/>
          </a:p>
          <a:p>
            <a:pPr>
              <a:spcBef>
                <a:spcPct val="0"/>
              </a:spcBef>
            </a:pPr>
            <a:r>
              <a:rPr lang="en-US" altLang="en-US" dirty="0"/>
              <a:t>1 Thessalonians 1:9-10 </a:t>
            </a:r>
            <a:r>
              <a:rPr lang="en-US" b="0" i="0" dirty="0">
                <a:solidFill>
                  <a:srgbClr val="000000"/>
                </a:solidFill>
                <a:effectLst/>
                <a:latin typeface="system-ui"/>
              </a:rPr>
              <a:t>For they themselves report about us what kind of a reception we had with you, and how you turned to God from idols to serve a living and true God, </a:t>
            </a:r>
            <a:r>
              <a:rPr lang="en-US" b="1" i="0" baseline="30000" dirty="0">
                <a:solidFill>
                  <a:srgbClr val="000000"/>
                </a:solidFill>
                <a:effectLst/>
                <a:latin typeface="system-ui"/>
              </a:rPr>
              <a:t>10 </a:t>
            </a:r>
            <a:r>
              <a:rPr lang="en-US" b="0" i="0" dirty="0">
                <a:solidFill>
                  <a:srgbClr val="000000"/>
                </a:solidFill>
                <a:effectLst/>
                <a:latin typeface="system-ui"/>
              </a:rPr>
              <a:t>and to wait for His Son from heaven, whom He raised from the dead, </a:t>
            </a:r>
            <a:r>
              <a:rPr lang="en-US" b="0" i="1" dirty="0">
                <a:solidFill>
                  <a:srgbClr val="000000"/>
                </a:solidFill>
                <a:effectLst/>
                <a:latin typeface="system-ui"/>
              </a:rPr>
              <a:t>that is</a:t>
            </a:r>
            <a:r>
              <a:rPr lang="en-US" b="0" i="0" dirty="0">
                <a:solidFill>
                  <a:srgbClr val="000000"/>
                </a:solidFill>
                <a:effectLst/>
                <a:latin typeface="system-ui"/>
              </a:rPr>
              <a:t> Jesus, who rescues us from the wrath to come.</a:t>
            </a:r>
            <a:endParaRPr lang="en-US" altLang="en-US" dirty="0"/>
          </a:p>
          <a:p>
            <a:pPr>
              <a:spcBef>
                <a:spcPct val="0"/>
              </a:spcBef>
            </a:pPr>
            <a:endParaRPr lang="en-US" altLang="en-US" dirty="0"/>
          </a:p>
          <a:p>
            <a:pPr>
              <a:spcBef>
                <a:spcPct val="0"/>
              </a:spcBef>
            </a:pPr>
            <a:r>
              <a:rPr lang="en-US" altLang="en-US" dirty="0"/>
              <a:t>Acts 19:19 </a:t>
            </a:r>
            <a:r>
              <a:rPr lang="en-US" b="0" i="0" dirty="0">
                <a:solidFill>
                  <a:srgbClr val="000000"/>
                </a:solidFill>
                <a:effectLst/>
                <a:latin typeface="system-ui"/>
              </a:rPr>
              <a:t>And many of those who practiced magic brought their books together and </a:t>
            </a:r>
            <a:r>
              <a:rPr lang="en-US" b="0" i="1" dirty="0">
                <a:solidFill>
                  <a:srgbClr val="000000"/>
                </a:solidFill>
                <a:effectLst/>
                <a:latin typeface="system-ui"/>
              </a:rPr>
              <a:t>began</a:t>
            </a:r>
            <a:r>
              <a:rPr lang="en-US" b="0" i="0" dirty="0">
                <a:solidFill>
                  <a:srgbClr val="000000"/>
                </a:solidFill>
                <a:effectLst/>
                <a:latin typeface="system-ui"/>
              </a:rPr>
              <a:t> burning them in the sight of everyone; and they counted up the price of them and found it fifty thousand pieces of silver.</a:t>
            </a:r>
            <a:endParaRPr lang="en-US" altLang="en-US" dirty="0"/>
          </a:p>
          <a:p>
            <a:pPr>
              <a:spcBef>
                <a:spcPct val="0"/>
              </a:spcBef>
            </a:pPr>
            <a:endParaRPr lang="en-US" altLang="en-US" dirty="0"/>
          </a:p>
          <a:p>
            <a:pPr>
              <a:spcBef>
                <a:spcPct val="0"/>
              </a:spcBef>
            </a:pPr>
            <a:r>
              <a:rPr lang="en-US" altLang="en-US" dirty="0"/>
              <a:t>Acts 16:32-33 </a:t>
            </a:r>
            <a:r>
              <a:rPr lang="en-US" b="1" i="0" baseline="30000" dirty="0">
                <a:solidFill>
                  <a:srgbClr val="000000"/>
                </a:solidFill>
                <a:effectLst/>
                <a:latin typeface="system-ui"/>
              </a:rPr>
              <a:t> </a:t>
            </a:r>
            <a:r>
              <a:rPr lang="en-US" b="0" i="0" dirty="0">
                <a:solidFill>
                  <a:srgbClr val="000000"/>
                </a:solidFill>
                <a:effectLst/>
                <a:latin typeface="system-ui"/>
              </a:rPr>
              <a:t>And they spoke the word of the Lord to him together with all who were in his house. </a:t>
            </a:r>
            <a:r>
              <a:rPr lang="en-US" b="1" i="0" baseline="30000" dirty="0">
                <a:solidFill>
                  <a:srgbClr val="000000"/>
                </a:solidFill>
                <a:effectLst/>
                <a:latin typeface="system-ui"/>
              </a:rPr>
              <a:t>33 </a:t>
            </a:r>
            <a:r>
              <a:rPr lang="en-US" b="0" i="0" dirty="0">
                <a:solidFill>
                  <a:srgbClr val="000000"/>
                </a:solidFill>
                <a:effectLst/>
                <a:latin typeface="system-ui"/>
              </a:rPr>
              <a:t>And he took them that </a:t>
            </a:r>
            <a:r>
              <a:rPr lang="en-US" b="0" i="1" dirty="0">
                <a:solidFill>
                  <a:srgbClr val="000000"/>
                </a:solidFill>
                <a:effectLst/>
                <a:latin typeface="system-ui"/>
              </a:rPr>
              <a:t>very</a:t>
            </a:r>
            <a:r>
              <a:rPr lang="en-US" b="0" i="0" dirty="0">
                <a:solidFill>
                  <a:srgbClr val="000000"/>
                </a:solidFill>
                <a:effectLst/>
                <a:latin typeface="system-ui"/>
              </a:rPr>
              <a:t> hour of the night and washed their wounds, and immediately he was baptized, he and all his </a:t>
            </a:r>
            <a:r>
              <a:rPr lang="en-US" b="0" i="1" dirty="0">
                <a:solidFill>
                  <a:srgbClr val="000000"/>
                </a:solidFill>
                <a:effectLst/>
                <a:latin typeface="system-ui"/>
              </a:rPr>
              <a:t>household</a:t>
            </a:r>
            <a:r>
              <a:rPr lang="en-US" b="0" i="0" dirty="0">
                <a:solidFill>
                  <a:srgbClr val="000000"/>
                </a:solidFill>
                <a:effectLst/>
                <a:latin typeface="system-ui"/>
              </a:rPr>
              <a:t>. </a:t>
            </a:r>
            <a:endParaRPr lang="en-US" altLang="en-US" dirty="0"/>
          </a:p>
          <a:p>
            <a:pPr>
              <a:spcBef>
                <a:spcPct val="0"/>
              </a:spcBef>
            </a:pPr>
            <a:endParaRPr lang="en-US" altLang="en-US" dirty="0"/>
          </a:p>
          <a:p>
            <a:pPr>
              <a:spcBef>
                <a:spcPct val="0"/>
              </a:spcBef>
            </a:pPr>
            <a:r>
              <a:rPr lang="en-US" altLang="en-US" dirty="0"/>
              <a:t>1 Corinthians 6:9-11 </a:t>
            </a:r>
            <a:r>
              <a:rPr lang="en-US" b="0" i="0" dirty="0">
                <a:solidFill>
                  <a:srgbClr val="000000"/>
                </a:solidFill>
                <a:effectLst/>
                <a:latin typeface="system-ui"/>
              </a:rPr>
              <a:t>Or do you not know that the unrighteous will not inherit the kingdom of God? Do not be deceived; neither fornicators, nor idolaters, nor adulterers, nor effeminate, nor homosexuals, </a:t>
            </a:r>
            <a:r>
              <a:rPr lang="en-US" b="1" i="0" baseline="30000" dirty="0">
                <a:solidFill>
                  <a:srgbClr val="000000"/>
                </a:solidFill>
                <a:effectLst/>
                <a:latin typeface="system-ui"/>
              </a:rPr>
              <a:t>10 </a:t>
            </a:r>
            <a:r>
              <a:rPr lang="en-US" b="0" i="0" dirty="0">
                <a:solidFill>
                  <a:srgbClr val="000000"/>
                </a:solidFill>
                <a:effectLst/>
                <a:latin typeface="system-ui"/>
              </a:rPr>
              <a:t>nor thieves, nor </a:t>
            </a:r>
            <a:r>
              <a:rPr lang="en-US" b="0" i="1" dirty="0">
                <a:solidFill>
                  <a:srgbClr val="000000"/>
                </a:solidFill>
                <a:effectLst/>
                <a:latin typeface="system-ui"/>
              </a:rPr>
              <a:t>the</a:t>
            </a:r>
            <a:r>
              <a:rPr lang="en-US" b="0" i="0" dirty="0">
                <a:solidFill>
                  <a:srgbClr val="000000"/>
                </a:solidFill>
                <a:effectLst/>
                <a:latin typeface="system-ui"/>
              </a:rPr>
              <a:t> covetous, nor drunkards, nor revilers, nor swindlers, will inherit the kingdom of God. </a:t>
            </a:r>
            <a:r>
              <a:rPr lang="en-US" b="1" i="0" baseline="30000" dirty="0">
                <a:solidFill>
                  <a:srgbClr val="000000"/>
                </a:solidFill>
                <a:effectLst/>
                <a:latin typeface="system-ui"/>
              </a:rPr>
              <a:t>11 </a:t>
            </a:r>
            <a:r>
              <a:rPr lang="en-US" b="0" i="0" dirty="0">
                <a:solidFill>
                  <a:srgbClr val="000000"/>
                </a:solidFill>
                <a:effectLst/>
                <a:latin typeface="system-ui"/>
              </a:rPr>
              <a:t>Such were some of you; but you were washed, but you were sanctified, but you were justified in the name of the Lord Jesus Christ and in the Spirit of our God.</a:t>
            </a:r>
            <a:endParaRPr lang="en-US" altLang="en-US" dirty="0"/>
          </a:p>
        </p:txBody>
      </p:sp>
      <p:sp>
        <p:nvSpPr>
          <p:cNvPr id="27659" name="Rectangle 11">
            <a:extLst>
              <a:ext uri="{FF2B5EF4-FFF2-40B4-BE49-F238E27FC236}">
                <a16:creationId xmlns:a16="http://schemas.microsoft.com/office/drawing/2014/main" id="{38B0B2A9-63FA-71CA-F815-A94DA4A83C81}"/>
              </a:ext>
            </a:extLst>
          </p:cNvPr>
          <p:cNvSpPr>
            <a:spLocks noGrp="1" noRot="1" noChangeAspect="1" noChangeArrowheads="1" noTextEdit="1"/>
          </p:cNvSpPr>
          <p:nvPr>
            <p:ph type="sldImg"/>
          </p:nvPr>
        </p:nvSpPr>
        <p:spPr bwMode="auto">
          <a:xfrm>
            <a:off x="1004888" y="774700"/>
            <a:ext cx="5092700" cy="3821113"/>
          </a:xfrm>
          <a:noFill/>
          <a:ln cap="flat">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60" name="Date Placeholder 11">
            <a:extLst>
              <a:ext uri="{FF2B5EF4-FFF2-40B4-BE49-F238E27FC236}">
                <a16:creationId xmlns:a16="http://schemas.microsoft.com/office/drawing/2014/main" id="{FBBF06C7-43B8-024F-EB95-A1F42B21AC9C}"/>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Garamond" panose="02020404030301010803" pitchFamily="18" charset="0"/>
              </a:defRPr>
            </a:lvl1pPr>
            <a:lvl2pPr marL="761265" indent="-292794">
              <a:defRPr>
                <a:solidFill>
                  <a:schemeClr val="tx1"/>
                </a:solidFill>
                <a:latin typeface="Garamond" panose="02020404030301010803" pitchFamily="18" charset="0"/>
              </a:defRPr>
            </a:lvl2pPr>
            <a:lvl3pPr marL="1171177" indent="-234235">
              <a:defRPr>
                <a:solidFill>
                  <a:schemeClr val="tx1"/>
                </a:solidFill>
                <a:latin typeface="Garamond" panose="02020404030301010803" pitchFamily="18" charset="0"/>
              </a:defRPr>
            </a:lvl3pPr>
            <a:lvl4pPr marL="1639647" indent="-234235">
              <a:defRPr>
                <a:solidFill>
                  <a:schemeClr val="tx1"/>
                </a:solidFill>
                <a:latin typeface="Garamond" panose="02020404030301010803" pitchFamily="18" charset="0"/>
              </a:defRPr>
            </a:lvl4pPr>
            <a:lvl5pPr marL="2108118" indent="-234235">
              <a:defRPr>
                <a:solidFill>
                  <a:schemeClr val="tx1"/>
                </a:solidFill>
                <a:latin typeface="Garamond" panose="02020404030301010803" pitchFamily="18" charset="0"/>
              </a:defRPr>
            </a:lvl5pPr>
            <a:lvl6pPr marL="2576589" indent="-234235" fontAlgn="base">
              <a:spcBef>
                <a:spcPct val="0"/>
              </a:spcBef>
              <a:spcAft>
                <a:spcPct val="0"/>
              </a:spcAft>
              <a:defRPr>
                <a:solidFill>
                  <a:schemeClr val="tx1"/>
                </a:solidFill>
                <a:latin typeface="Garamond" panose="02020404030301010803" pitchFamily="18" charset="0"/>
              </a:defRPr>
            </a:lvl6pPr>
            <a:lvl7pPr marL="3045060" indent="-234235" fontAlgn="base">
              <a:spcBef>
                <a:spcPct val="0"/>
              </a:spcBef>
              <a:spcAft>
                <a:spcPct val="0"/>
              </a:spcAft>
              <a:defRPr>
                <a:solidFill>
                  <a:schemeClr val="tx1"/>
                </a:solidFill>
                <a:latin typeface="Garamond" panose="02020404030301010803" pitchFamily="18" charset="0"/>
              </a:defRPr>
            </a:lvl7pPr>
            <a:lvl8pPr marL="3513531" indent="-234235" fontAlgn="base">
              <a:spcBef>
                <a:spcPct val="0"/>
              </a:spcBef>
              <a:spcAft>
                <a:spcPct val="0"/>
              </a:spcAft>
              <a:defRPr>
                <a:solidFill>
                  <a:schemeClr val="tx1"/>
                </a:solidFill>
                <a:latin typeface="Garamond" panose="02020404030301010803" pitchFamily="18" charset="0"/>
              </a:defRPr>
            </a:lvl8pPr>
            <a:lvl9pPr marL="3982002" indent="-234235" fontAlgn="base">
              <a:spcBef>
                <a:spcPct val="0"/>
              </a:spcBef>
              <a:spcAft>
                <a:spcPct val="0"/>
              </a:spcAft>
              <a:defRPr>
                <a:solidFill>
                  <a:schemeClr val="tx1"/>
                </a:solidFill>
                <a:latin typeface="Garamond" panose="02020404030301010803" pitchFamily="18" charset="0"/>
              </a:defRPr>
            </a:lvl9pPr>
          </a:lstStyle>
          <a:p>
            <a:pPr fontAlgn="base">
              <a:spcBef>
                <a:spcPct val="0"/>
              </a:spcBef>
              <a:spcAft>
                <a:spcPct val="0"/>
              </a:spcAft>
            </a:pPr>
            <a:r>
              <a:rPr lang="en-US" altLang="en-US">
                <a:latin typeface="Calibri" panose="020F0502020204030204" pitchFamily="34" charset="0"/>
              </a:rPr>
              <a:t>6/1/2025 am</a:t>
            </a:r>
          </a:p>
        </p:txBody>
      </p:sp>
      <p:sp>
        <p:nvSpPr>
          <p:cNvPr id="2" name="Footer Placeholder 1">
            <a:extLst>
              <a:ext uri="{FF2B5EF4-FFF2-40B4-BE49-F238E27FC236}">
                <a16:creationId xmlns:a16="http://schemas.microsoft.com/office/drawing/2014/main" id="{74A7CA02-14F4-87F3-0A52-29155F997E5A}"/>
              </a:ext>
            </a:extLst>
          </p:cNvPr>
          <p:cNvSpPr>
            <a:spLocks noGrp="1"/>
          </p:cNvSpPr>
          <p:nvPr>
            <p:ph type="ftr" sz="quarter" idx="4"/>
          </p:nvPr>
        </p:nvSpPr>
        <p:spPr/>
        <p:txBody>
          <a:bodyPr/>
          <a:lstStyle/>
          <a:p>
            <a:pPr>
              <a:defRPr/>
            </a:pPr>
            <a:r>
              <a:rPr lang="en-US"/>
              <a:t>Randy Childs</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John 4:11 </a:t>
            </a:r>
            <a:r>
              <a:rPr lang="en-US" b="0" i="0" dirty="0">
                <a:solidFill>
                  <a:srgbClr val="000000"/>
                </a:solidFill>
                <a:effectLst/>
                <a:latin typeface="system-ui"/>
              </a:rPr>
              <a:t>Beloved, if God so loved us, we also ought to love one another. </a:t>
            </a:r>
          </a:p>
          <a:p>
            <a:endParaRPr lang="en-US" b="0" i="0" dirty="0">
              <a:solidFill>
                <a:srgbClr val="000000"/>
              </a:solidFill>
              <a:effectLst/>
              <a:latin typeface="system-ui"/>
            </a:endParaRPr>
          </a:p>
          <a:p>
            <a:pPr defTabSz="936942">
              <a:defRPr/>
            </a:pPr>
            <a:r>
              <a:rPr lang="en-US" b="0" i="0" dirty="0">
                <a:solidFill>
                  <a:srgbClr val="000000"/>
                </a:solidFill>
                <a:effectLst/>
                <a:latin typeface="system-ui"/>
              </a:rPr>
              <a:t>John 13:34-35 A new commandment I give to you, that you love one another, even as I have loved you, that you also love one another. </a:t>
            </a:r>
            <a:r>
              <a:rPr lang="en-US" b="1" i="0" baseline="30000" dirty="0">
                <a:solidFill>
                  <a:srgbClr val="000000"/>
                </a:solidFill>
                <a:effectLst/>
                <a:latin typeface="system-ui"/>
              </a:rPr>
              <a:t>35 </a:t>
            </a:r>
            <a:r>
              <a:rPr lang="en-US" b="0" i="0" dirty="0">
                <a:solidFill>
                  <a:srgbClr val="000000"/>
                </a:solidFill>
                <a:effectLst/>
                <a:latin typeface="system-ui"/>
              </a:rPr>
              <a:t>By this all men will know that you are My disciples, if you have love for one another.”</a:t>
            </a:r>
          </a:p>
          <a:p>
            <a:endParaRPr lang="en-US" b="0" i="0" dirty="0">
              <a:solidFill>
                <a:srgbClr val="000000"/>
              </a:solidFill>
              <a:effectLst/>
              <a:latin typeface="system-ui"/>
            </a:endParaRPr>
          </a:p>
          <a:p>
            <a:r>
              <a:rPr lang="en-US" b="0" i="0" dirty="0">
                <a:solidFill>
                  <a:srgbClr val="000000"/>
                </a:solidFill>
                <a:effectLst/>
                <a:latin typeface="system-ui"/>
              </a:rPr>
              <a:t>1 John 4:20-21 If someone says, “I love God,” and hates his brother, he is a liar; for the one who does not love his brother whom he has seen, cannot love God whom he has not seen. </a:t>
            </a:r>
            <a:r>
              <a:rPr lang="en-US" b="1" i="0" baseline="30000" dirty="0">
                <a:solidFill>
                  <a:srgbClr val="000000"/>
                </a:solidFill>
                <a:effectLst/>
                <a:latin typeface="system-ui"/>
              </a:rPr>
              <a:t>21 </a:t>
            </a:r>
            <a:r>
              <a:rPr lang="en-US" b="0" i="0" dirty="0">
                <a:solidFill>
                  <a:srgbClr val="000000"/>
                </a:solidFill>
                <a:effectLst/>
                <a:latin typeface="system-ui"/>
              </a:rPr>
              <a:t>And this commandment we have from Him, that the one who loves God should love his brother also.</a:t>
            </a:r>
          </a:p>
          <a:p>
            <a:endParaRPr lang="en-US" b="0" i="0" dirty="0">
              <a:solidFill>
                <a:srgbClr val="000000"/>
              </a:solidFill>
              <a:effectLst/>
              <a:latin typeface="system-ui"/>
            </a:endParaRPr>
          </a:p>
          <a:p>
            <a:r>
              <a:rPr lang="en-US" b="0" i="0" dirty="0">
                <a:solidFill>
                  <a:srgbClr val="000000"/>
                </a:solidFill>
                <a:effectLst/>
                <a:latin typeface="system-ui"/>
              </a:rPr>
              <a:t>Colossians 3:12-15 So, as those who have been chosen of God, holy and beloved, put on a heart of compassion, kindness, humility, gentleness and patience; </a:t>
            </a:r>
            <a:r>
              <a:rPr lang="en-US" b="1" i="0" baseline="30000" dirty="0">
                <a:solidFill>
                  <a:srgbClr val="000000"/>
                </a:solidFill>
                <a:effectLst/>
                <a:latin typeface="system-ui"/>
              </a:rPr>
              <a:t>13 </a:t>
            </a:r>
            <a:r>
              <a:rPr lang="en-US" b="0" i="0" dirty="0">
                <a:solidFill>
                  <a:srgbClr val="000000"/>
                </a:solidFill>
                <a:effectLst/>
                <a:latin typeface="system-ui"/>
              </a:rPr>
              <a:t>bearing with one another, and forgiving each other, whoever has a complaint against anyone; just as the Lord forgave you, so also should you. </a:t>
            </a:r>
            <a:r>
              <a:rPr lang="en-US" b="1" i="0" baseline="30000" dirty="0">
                <a:solidFill>
                  <a:srgbClr val="000000"/>
                </a:solidFill>
                <a:effectLst/>
                <a:latin typeface="system-ui"/>
              </a:rPr>
              <a:t>14 </a:t>
            </a:r>
            <a:r>
              <a:rPr lang="en-US" b="0" i="0" dirty="0">
                <a:solidFill>
                  <a:srgbClr val="000000"/>
                </a:solidFill>
                <a:effectLst/>
                <a:latin typeface="system-ui"/>
              </a:rPr>
              <a:t>Beyond all these things </a:t>
            </a:r>
            <a:r>
              <a:rPr lang="en-US" b="0" i="1" dirty="0">
                <a:solidFill>
                  <a:srgbClr val="000000"/>
                </a:solidFill>
                <a:effectLst/>
                <a:latin typeface="system-ui"/>
              </a:rPr>
              <a:t>put on</a:t>
            </a:r>
            <a:r>
              <a:rPr lang="en-US" b="0" i="0" dirty="0">
                <a:solidFill>
                  <a:srgbClr val="000000"/>
                </a:solidFill>
                <a:effectLst/>
                <a:latin typeface="system-ui"/>
              </a:rPr>
              <a:t> love, which is the perfect bond of unity. </a:t>
            </a:r>
            <a:r>
              <a:rPr lang="en-US" b="1" i="0" baseline="30000" dirty="0">
                <a:solidFill>
                  <a:srgbClr val="000000"/>
                </a:solidFill>
                <a:effectLst/>
                <a:latin typeface="system-ui"/>
              </a:rPr>
              <a:t>15 </a:t>
            </a:r>
            <a:r>
              <a:rPr lang="en-US" b="0" i="0" dirty="0">
                <a:solidFill>
                  <a:srgbClr val="000000"/>
                </a:solidFill>
                <a:effectLst/>
                <a:latin typeface="system-ui"/>
              </a:rPr>
              <a:t>Let the peace of Christ rule in your hearts, to which indeed you were called in one body; and be thankful. </a:t>
            </a:r>
            <a:endParaRPr lang="en-US" dirty="0"/>
          </a:p>
        </p:txBody>
      </p:sp>
      <p:sp>
        <p:nvSpPr>
          <p:cNvPr id="4" name="Date Placeholder 3"/>
          <p:cNvSpPr>
            <a:spLocks noGrp="1"/>
          </p:cNvSpPr>
          <p:nvPr>
            <p:ph type="dt" idx="1"/>
          </p:nvPr>
        </p:nvSpPr>
        <p:spPr/>
        <p:txBody>
          <a:bodyPr/>
          <a:lstStyle/>
          <a:p>
            <a:pPr>
              <a:defRPr/>
            </a:pPr>
            <a:r>
              <a:rPr lang="en-US"/>
              <a:t>6/1/2025 am</a:t>
            </a:r>
          </a:p>
        </p:txBody>
      </p:sp>
      <p:sp>
        <p:nvSpPr>
          <p:cNvPr id="5" name="Slide Number Placeholder 4"/>
          <p:cNvSpPr>
            <a:spLocks noGrp="1"/>
          </p:cNvSpPr>
          <p:nvPr>
            <p:ph type="sldNum" sz="quarter" idx="5"/>
          </p:nvPr>
        </p:nvSpPr>
        <p:spPr/>
        <p:txBody>
          <a:bodyPr/>
          <a:lstStyle/>
          <a:p>
            <a:fld id="{AEBEE1B2-CF22-44A2-A923-20828283147B}" type="slidenum">
              <a:rPr lang="en-US" altLang="en-US" smtClean="0"/>
              <a:pPr/>
              <a:t>17</a:t>
            </a:fld>
            <a:endParaRPr lang="en-US" altLang="en-US"/>
          </a:p>
        </p:txBody>
      </p:sp>
      <p:sp>
        <p:nvSpPr>
          <p:cNvPr id="6" name="Footer Placeholder 5">
            <a:extLst>
              <a:ext uri="{FF2B5EF4-FFF2-40B4-BE49-F238E27FC236}">
                <a16:creationId xmlns:a16="http://schemas.microsoft.com/office/drawing/2014/main" id="{DA30B87E-FC01-0A3B-B2AC-881644BD9D9B}"/>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173721986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id="{9BDD901A-AB86-1113-F76E-967CFA063C8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aramond" panose="02020404030301010803" pitchFamily="18" charset="0"/>
              </a:defRPr>
            </a:lvl1pPr>
            <a:lvl2pPr marL="761265" indent="-292794">
              <a:defRPr>
                <a:solidFill>
                  <a:schemeClr val="tx1"/>
                </a:solidFill>
                <a:latin typeface="Garamond" panose="02020404030301010803" pitchFamily="18" charset="0"/>
              </a:defRPr>
            </a:lvl2pPr>
            <a:lvl3pPr marL="1171177" indent="-234235">
              <a:defRPr>
                <a:solidFill>
                  <a:schemeClr val="tx1"/>
                </a:solidFill>
                <a:latin typeface="Garamond" panose="02020404030301010803" pitchFamily="18" charset="0"/>
              </a:defRPr>
            </a:lvl3pPr>
            <a:lvl4pPr marL="1639647" indent="-234235">
              <a:defRPr>
                <a:solidFill>
                  <a:schemeClr val="tx1"/>
                </a:solidFill>
                <a:latin typeface="Garamond" panose="02020404030301010803" pitchFamily="18" charset="0"/>
              </a:defRPr>
            </a:lvl4pPr>
            <a:lvl5pPr marL="2108118" indent="-234235">
              <a:defRPr>
                <a:solidFill>
                  <a:schemeClr val="tx1"/>
                </a:solidFill>
                <a:latin typeface="Garamond" panose="02020404030301010803" pitchFamily="18" charset="0"/>
              </a:defRPr>
            </a:lvl5pPr>
            <a:lvl6pPr marL="2576589" indent="-234235" fontAlgn="base">
              <a:spcBef>
                <a:spcPct val="0"/>
              </a:spcBef>
              <a:spcAft>
                <a:spcPct val="0"/>
              </a:spcAft>
              <a:defRPr>
                <a:solidFill>
                  <a:schemeClr val="tx1"/>
                </a:solidFill>
                <a:latin typeface="Garamond" panose="02020404030301010803" pitchFamily="18" charset="0"/>
              </a:defRPr>
            </a:lvl6pPr>
            <a:lvl7pPr marL="3045060" indent="-234235" fontAlgn="base">
              <a:spcBef>
                <a:spcPct val="0"/>
              </a:spcBef>
              <a:spcAft>
                <a:spcPct val="0"/>
              </a:spcAft>
              <a:defRPr>
                <a:solidFill>
                  <a:schemeClr val="tx1"/>
                </a:solidFill>
                <a:latin typeface="Garamond" panose="02020404030301010803" pitchFamily="18" charset="0"/>
              </a:defRPr>
            </a:lvl7pPr>
            <a:lvl8pPr marL="3513531" indent="-234235" fontAlgn="base">
              <a:spcBef>
                <a:spcPct val="0"/>
              </a:spcBef>
              <a:spcAft>
                <a:spcPct val="0"/>
              </a:spcAft>
              <a:defRPr>
                <a:solidFill>
                  <a:schemeClr val="tx1"/>
                </a:solidFill>
                <a:latin typeface="Garamond" panose="02020404030301010803" pitchFamily="18" charset="0"/>
              </a:defRPr>
            </a:lvl8pPr>
            <a:lvl9pPr marL="3982002" indent="-234235" fontAlgn="base">
              <a:spcBef>
                <a:spcPct val="0"/>
              </a:spcBef>
              <a:spcAft>
                <a:spcPct val="0"/>
              </a:spcAft>
              <a:defRPr>
                <a:solidFill>
                  <a:schemeClr val="tx1"/>
                </a:solidFill>
                <a:latin typeface="Garamond" panose="02020404030301010803" pitchFamily="18" charset="0"/>
              </a:defRPr>
            </a:lvl9pPr>
          </a:lstStyle>
          <a:p>
            <a:fld id="{D32EB454-5205-4EF0-8752-12C0949B5278}" type="slidenum">
              <a:rPr lang="en-US" altLang="en-US">
                <a:latin typeface="Calibri" panose="020F0502020204030204" pitchFamily="34" charset="0"/>
              </a:rPr>
              <a:pPr/>
              <a:t>18</a:t>
            </a:fld>
            <a:endParaRPr lang="en-US" altLang="en-US">
              <a:latin typeface="Calibri" panose="020F0502020204030204" pitchFamily="34" charset="0"/>
            </a:endParaRPr>
          </a:p>
        </p:txBody>
      </p:sp>
      <p:sp>
        <p:nvSpPr>
          <p:cNvPr id="28675" name="Rectangle 2">
            <a:extLst>
              <a:ext uri="{FF2B5EF4-FFF2-40B4-BE49-F238E27FC236}">
                <a16:creationId xmlns:a16="http://schemas.microsoft.com/office/drawing/2014/main" id="{33B8020A-AEB6-7475-9081-343F18DDB327}"/>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a:extLst>
              <a:ext uri="{FF2B5EF4-FFF2-40B4-BE49-F238E27FC236}">
                <a16:creationId xmlns:a16="http://schemas.microsoft.com/office/drawing/2014/main" id="{46D37AA7-65B0-866C-C8FB-C39730FE812A}"/>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28677" name="Date Placeholder 4">
            <a:extLst>
              <a:ext uri="{FF2B5EF4-FFF2-40B4-BE49-F238E27FC236}">
                <a16:creationId xmlns:a16="http://schemas.microsoft.com/office/drawing/2014/main" id="{B3BD5FF1-FB55-6759-7FE0-83F313819CE1}"/>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Garamond" panose="02020404030301010803" pitchFamily="18" charset="0"/>
              </a:defRPr>
            </a:lvl1pPr>
            <a:lvl2pPr marL="761265" indent="-292794">
              <a:defRPr>
                <a:solidFill>
                  <a:schemeClr val="tx1"/>
                </a:solidFill>
                <a:latin typeface="Garamond" panose="02020404030301010803" pitchFamily="18" charset="0"/>
              </a:defRPr>
            </a:lvl2pPr>
            <a:lvl3pPr marL="1171177" indent="-234235">
              <a:defRPr>
                <a:solidFill>
                  <a:schemeClr val="tx1"/>
                </a:solidFill>
                <a:latin typeface="Garamond" panose="02020404030301010803" pitchFamily="18" charset="0"/>
              </a:defRPr>
            </a:lvl3pPr>
            <a:lvl4pPr marL="1639647" indent="-234235">
              <a:defRPr>
                <a:solidFill>
                  <a:schemeClr val="tx1"/>
                </a:solidFill>
                <a:latin typeface="Garamond" panose="02020404030301010803" pitchFamily="18" charset="0"/>
              </a:defRPr>
            </a:lvl4pPr>
            <a:lvl5pPr marL="2108118" indent="-234235">
              <a:defRPr>
                <a:solidFill>
                  <a:schemeClr val="tx1"/>
                </a:solidFill>
                <a:latin typeface="Garamond" panose="02020404030301010803" pitchFamily="18" charset="0"/>
              </a:defRPr>
            </a:lvl5pPr>
            <a:lvl6pPr marL="2576589" indent="-234235" fontAlgn="base">
              <a:spcBef>
                <a:spcPct val="0"/>
              </a:spcBef>
              <a:spcAft>
                <a:spcPct val="0"/>
              </a:spcAft>
              <a:defRPr>
                <a:solidFill>
                  <a:schemeClr val="tx1"/>
                </a:solidFill>
                <a:latin typeface="Garamond" panose="02020404030301010803" pitchFamily="18" charset="0"/>
              </a:defRPr>
            </a:lvl6pPr>
            <a:lvl7pPr marL="3045060" indent="-234235" fontAlgn="base">
              <a:spcBef>
                <a:spcPct val="0"/>
              </a:spcBef>
              <a:spcAft>
                <a:spcPct val="0"/>
              </a:spcAft>
              <a:defRPr>
                <a:solidFill>
                  <a:schemeClr val="tx1"/>
                </a:solidFill>
                <a:latin typeface="Garamond" panose="02020404030301010803" pitchFamily="18" charset="0"/>
              </a:defRPr>
            </a:lvl7pPr>
            <a:lvl8pPr marL="3513531" indent="-234235" fontAlgn="base">
              <a:spcBef>
                <a:spcPct val="0"/>
              </a:spcBef>
              <a:spcAft>
                <a:spcPct val="0"/>
              </a:spcAft>
              <a:defRPr>
                <a:solidFill>
                  <a:schemeClr val="tx1"/>
                </a:solidFill>
                <a:latin typeface="Garamond" panose="02020404030301010803" pitchFamily="18" charset="0"/>
              </a:defRPr>
            </a:lvl8pPr>
            <a:lvl9pPr marL="3982002" indent="-234235" fontAlgn="base">
              <a:spcBef>
                <a:spcPct val="0"/>
              </a:spcBef>
              <a:spcAft>
                <a:spcPct val="0"/>
              </a:spcAft>
              <a:defRPr>
                <a:solidFill>
                  <a:schemeClr val="tx1"/>
                </a:solidFill>
                <a:latin typeface="Garamond" panose="02020404030301010803" pitchFamily="18" charset="0"/>
              </a:defRPr>
            </a:lvl9pPr>
          </a:lstStyle>
          <a:p>
            <a:pPr fontAlgn="base">
              <a:spcBef>
                <a:spcPct val="0"/>
              </a:spcBef>
              <a:spcAft>
                <a:spcPct val="0"/>
              </a:spcAft>
            </a:pPr>
            <a:r>
              <a:rPr lang="en-US" altLang="en-US">
                <a:latin typeface="Calibri" panose="020F0502020204030204" pitchFamily="34" charset="0"/>
              </a:rPr>
              <a:t>6/1/2025 am</a:t>
            </a:r>
          </a:p>
        </p:txBody>
      </p:sp>
      <p:sp>
        <p:nvSpPr>
          <p:cNvPr id="2" name="Footer Placeholder 1">
            <a:extLst>
              <a:ext uri="{FF2B5EF4-FFF2-40B4-BE49-F238E27FC236}">
                <a16:creationId xmlns:a16="http://schemas.microsoft.com/office/drawing/2014/main" id="{F69B2DE4-7FF6-AFF1-AF7F-978951F9054C}"/>
              </a:ext>
            </a:extLst>
          </p:cNvPr>
          <p:cNvSpPr>
            <a:spLocks noGrp="1"/>
          </p:cNvSpPr>
          <p:nvPr>
            <p:ph type="ftr" sz="quarter" idx="4"/>
          </p:nvPr>
        </p:nvSpPr>
        <p:spPr/>
        <p:txBody>
          <a:bodyPr/>
          <a:lstStyle/>
          <a:p>
            <a:pPr>
              <a:defRPr/>
            </a:pPr>
            <a:r>
              <a:rPr lang="en-US"/>
              <a:t>Randy Childs</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r>
              <a:rPr lang="en-US" dirty="0"/>
              <a:t>1 John 2:3-6 </a:t>
            </a:r>
            <a:r>
              <a:rPr lang="en-US" b="0" i="0" dirty="0">
                <a:solidFill>
                  <a:srgbClr val="000000"/>
                </a:solidFill>
                <a:effectLst/>
                <a:latin typeface="system-ui"/>
              </a:rPr>
              <a:t>By this we know that we have come to know Him, if we keep His commandments. </a:t>
            </a:r>
            <a:r>
              <a:rPr lang="en-US" b="1" i="0" baseline="30000" dirty="0">
                <a:solidFill>
                  <a:srgbClr val="000000"/>
                </a:solidFill>
                <a:effectLst/>
                <a:latin typeface="system-ui"/>
              </a:rPr>
              <a:t>4 </a:t>
            </a:r>
            <a:r>
              <a:rPr lang="en-US" b="0" i="0" dirty="0">
                <a:solidFill>
                  <a:srgbClr val="000000"/>
                </a:solidFill>
                <a:effectLst/>
                <a:latin typeface="system-ui"/>
              </a:rPr>
              <a:t>The one who says, “I have come to know Him,” and does not keep His commandments, is a liar, and the truth is not in him; </a:t>
            </a:r>
            <a:r>
              <a:rPr lang="en-US" b="1" i="0" baseline="30000" dirty="0">
                <a:solidFill>
                  <a:srgbClr val="000000"/>
                </a:solidFill>
                <a:effectLst/>
                <a:latin typeface="system-ui"/>
              </a:rPr>
              <a:t>5 </a:t>
            </a:r>
            <a:r>
              <a:rPr lang="en-US" b="0" i="0" dirty="0">
                <a:solidFill>
                  <a:srgbClr val="000000"/>
                </a:solidFill>
                <a:effectLst/>
                <a:latin typeface="system-ui"/>
              </a:rPr>
              <a:t>but whoever keeps His word, in him the love of God has truly been perfected. By this we know that we are in Him: </a:t>
            </a:r>
            <a:r>
              <a:rPr lang="en-US" b="1" i="0" baseline="30000" dirty="0">
                <a:solidFill>
                  <a:srgbClr val="000000"/>
                </a:solidFill>
                <a:effectLst/>
                <a:latin typeface="system-ui"/>
              </a:rPr>
              <a:t>6 </a:t>
            </a:r>
            <a:r>
              <a:rPr lang="en-US" b="0" i="0" dirty="0">
                <a:solidFill>
                  <a:srgbClr val="000000"/>
                </a:solidFill>
                <a:effectLst/>
                <a:latin typeface="system-ui"/>
              </a:rPr>
              <a:t>the one who says he abides in Him ought himself to walk in the same manner as He walked.</a:t>
            </a:r>
          </a:p>
          <a:p>
            <a:endParaRPr lang="en-US" b="0" i="0" dirty="0">
              <a:solidFill>
                <a:srgbClr val="000000"/>
              </a:solidFill>
              <a:effectLst/>
              <a:latin typeface="system-ui"/>
            </a:endParaRPr>
          </a:p>
          <a:p>
            <a:r>
              <a:rPr lang="en-US" b="0" i="0" dirty="0">
                <a:solidFill>
                  <a:srgbClr val="000000"/>
                </a:solidFill>
                <a:effectLst/>
                <a:latin typeface="system-ui"/>
              </a:rPr>
              <a:t>John 14:15 “If you love Me, you will keep My commandments.	</a:t>
            </a:r>
          </a:p>
          <a:p>
            <a:endParaRPr lang="en-US" b="0" i="0" dirty="0">
              <a:solidFill>
                <a:srgbClr val="000000"/>
              </a:solidFill>
              <a:effectLst/>
              <a:latin typeface="system-ui"/>
            </a:endParaRPr>
          </a:p>
          <a:p>
            <a:r>
              <a:rPr lang="en-US" b="0" i="0" dirty="0">
                <a:solidFill>
                  <a:srgbClr val="000000"/>
                </a:solidFill>
                <a:effectLst/>
                <a:latin typeface="system-ui"/>
              </a:rPr>
              <a:t>John 14:21-24 He who has My commandments and keeps them is the one who loves Me; and he who loves Me will be loved by My Father, and I will love him and will disclose Myself to him.” </a:t>
            </a:r>
            <a:r>
              <a:rPr lang="en-US" b="1" i="0" baseline="30000" dirty="0">
                <a:solidFill>
                  <a:srgbClr val="000000"/>
                </a:solidFill>
                <a:effectLst/>
                <a:latin typeface="system-ui"/>
              </a:rPr>
              <a:t>22 </a:t>
            </a:r>
            <a:r>
              <a:rPr lang="en-US" b="0" i="0" dirty="0">
                <a:solidFill>
                  <a:srgbClr val="000000"/>
                </a:solidFill>
                <a:effectLst/>
                <a:latin typeface="system-ui"/>
              </a:rPr>
              <a:t>Judas (not Iscariot) *said to Him, “Lord, what then has happened that You are going to disclose Yourself to us and not to the world?” </a:t>
            </a:r>
            <a:r>
              <a:rPr lang="en-US" b="1" i="0" baseline="30000" dirty="0">
                <a:solidFill>
                  <a:srgbClr val="000000"/>
                </a:solidFill>
                <a:effectLst/>
                <a:latin typeface="system-ui"/>
              </a:rPr>
              <a:t>23 </a:t>
            </a:r>
            <a:r>
              <a:rPr lang="en-US" b="0" i="0" dirty="0">
                <a:solidFill>
                  <a:srgbClr val="000000"/>
                </a:solidFill>
                <a:effectLst/>
                <a:latin typeface="system-ui"/>
              </a:rPr>
              <a:t>Jesus answered and said to him, “If anyone loves Me, he will keep My word; and My Father will love him, and We will come to him and make Our abode with him. </a:t>
            </a:r>
            <a:r>
              <a:rPr lang="en-US" b="1" i="0" baseline="30000" dirty="0">
                <a:solidFill>
                  <a:srgbClr val="000000"/>
                </a:solidFill>
                <a:effectLst/>
                <a:latin typeface="system-ui"/>
              </a:rPr>
              <a:t>24 </a:t>
            </a:r>
            <a:r>
              <a:rPr lang="en-US" b="0" i="0" dirty="0">
                <a:solidFill>
                  <a:srgbClr val="000000"/>
                </a:solidFill>
                <a:effectLst/>
                <a:latin typeface="system-ui"/>
              </a:rPr>
              <a:t>He who does not love Me does not keep My words; and the word which you hear is not Mine, but the Father’s who sent Me.</a:t>
            </a:r>
          </a:p>
          <a:p>
            <a:endParaRPr lang="en-US" b="0" i="0" dirty="0">
              <a:solidFill>
                <a:srgbClr val="000000"/>
              </a:solidFill>
              <a:effectLst/>
              <a:latin typeface="system-ui"/>
            </a:endParaRPr>
          </a:p>
          <a:p>
            <a:pPr defTabSz="936942">
              <a:defRPr/>
            </a:pPr>
            <a:r>
              <a:rPr lang="en-US" b="0" i="0" dirty="0">
                <a:solidFill>
                  <a:srgbClr val="000000"/>
                </a:solidFill>
                <a:effectLst/>
                <a:latin typeface="system-ui"/>
              </a:rPr>
              <a:t>1 John 4:20-21 If someone says, “I love God,” and hates his brother, he is a liar; for the one who does not love his brother whom he has seen, cannot love God whom he has not seen. </a:t>
            </a:r>
            <a:r>
              <a:rPr lang="en-US" b="1" i="0" baseline="30000" dirty="0">
                <a:solidFill>
                  <a:srgbClr val="000000"/>
                </a:solidFill>
                <a:effectLst/>
                <a:latin typeface="system-ui"/>
              </a:rPr>
              <a:t>21 </a:t>
            </a:r>
            <a:r>
              <a:rPr lang="en-US" b="0" i="0" dirty="0">
                <a:solidFill>
                  <a:srgbClr val="000000"/>
                </a:solidFill>
                <a:effectLst/>
                <a:latin typeface="system-ui"/>
              </a:rPr>
              <a:t>And this commandment we have from Him, that the one who loves God should love his brother also.</a:t>
            </a:r>
          </a:p>
          <a:p>
            <a:endParaRPr lang="en-US" b="0" i="0" dirty="0">
              <a:solidFill>
                <a:srgbClr val="000000"/>
              </a:solidFill>
              <a:effectLst/>
              <a:latin typeface="system-ui"/>
            </a:endParaRPr>
          </a:p>
          <a:p>
            <a:r>
              <a:rPr lang="en-US" b="0" i="0" dirty="0">
                <a:solidFill>
                  <a:srgbClr val="000000"/>
                </a:solidFill>
                <a:effectLst/>
                <a:latin typeface="system-ui"/>
              </a:rPr>
              <a:t>2 John 6 </a:t>
            </a:r>
            <a:r>
              <a:rPr lang="en-US" b="1" i="0" baseline="30000" dirty="0">
                <a:solidFill>
                  <a:srgbClr val="000000"/>
                </a:solidFill>
                <a:effectLst/>
                <a:latin typeface="system-ui"/>
              </a:rPr>
              <a:t> </a:t>
            </a:r>
            <a:r>
              <a:rPr lang="en-US" b="0" i="0" dirty="0">
                <a:solidFill>
                  <a:srgbClr val="000000"/>
                </a:solidFill>
                <a:effectLst/>
                <a:latin typeface="system-ui"/>
              </a:rPr>
              <a:t>And this is love, that we walk according to His commandments. This is the commandment, just as you have heard from the beginning, that you should walk in it.</a:t>
            </a:r>
          </a:p>
          <a:p>
            <a:endParaRPr lang="en-US" b="0" i="0" dirty="0">
              <a:solidFill>
                <a:srgbClr val="000000"/>
              </a:solidFill>
              <a:effectLst/>
              <a:latin typeface="system-ui"/>
            </a:endParaRPr>
          </a:p>
          <a:p>
            <a:endParaRPr lang="en-US" dirty="0"/>
          </a:p>
        </p:txBody>
      </p:sp>
      <p:sp>
        <p:nvSpPr>
          <p:cNvPr id="4" name="Date Placeholder 3"/>
          <p:cNvSpPr>
            <a:spLocks noGrp="1"/>
          </p:cNvSpPr>
          <p:nvPr>
            <p:ph type="dt" idx="1"/>
          </p:nvPr>
        </p:nvSpPr>
        <p:spPr/>
        <p:txBody>
          <a:bodyPr/>
          <a:lstStyle/>
          <a:p>
            <a:pPr>
              <a:defRPr/>
            </a:pPr>
            <a:r>
              <a:rPr lang="en-US"/>
              <a:t>6/1/2025 am</a:t>
            </a:r>
          </a:p>
        </p:txBody>
      </p:sp>
      <p:sp>
        <p:nvSpPr>
          <p:cNvPr id="5" name="Slide Number Placeholder 4"/>
          <p:cNvSpPr>
            <a:spLocks noGrp="1"/>
          </p:cNvSpPr>
          <p:nvPr>
            <p:ph type="sldNum" sz="quarter" idx="5"/>
          </p:nvPr>
        </p:nvSpPr>
        <p:spPr/>
        <p:txBody>
          <a:bodyPr/>
          <a:lstStyle/>
          <a:p>
            <a:fld id="{AEBEE1B2-CF22-44A2-A923-20828283147B}" type="slidenum">
              <a:rPr lang="en-US" altLang="en-US" smtClean="0"/>
              <a:pPr/>
              <a:t>19</a:t>
            </a:fld>
            <a:endParaRPr lang="en-US" altLang="en-US"/>
          </a:p>
        </p:txBody>
      </p:sp>
      <p:sp>
        <p:nvSpPr>
          <p:cNvPr id="6" name="Footer Placeholder 5">
            <a:extLst>
              <a:ext uri="{FF2B5EF4-FFF2-40B4-BE49-F238E27FC236}">
                <a16:creationId xmlns:a16="http://schemas.microsoft.com/office/drawing/2014/main" id="{790ABE1D-4290-5172-956B-F753DFDE2046}"/>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158653151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10000"/>
          </a:bodyPr>
          <a:lstStyle/>
          <a:p>
            <a:pPr algn="l">
              <a:buNone/>
            </a:pPr>
            <a:r>
              <a:rPr lang="en-US" dirty="0"/>
              <a:t>1 John 3:6-12 </a:t>
            </a:r>
            <a:r>
              <a:rPr lang="en-US" b="0" i="0" dirty="0">
                <a:solidFill>
                  <a:srgbClr val="000000"/>
                </a:solidFill>
                <a:effectLst/>
                <a:latin typeface="system-ui"/>
              </a:rPr>
              <a:t>No one who abides in Him sins; no one who sins has seen Him or knows Him. </a:t>
            </a:r>
            <a:r>
              <a:rPr lang="en-US" b="1" i="0" baseline="30000" dirty="0">
                <a:solidFill>
                  <a:srgbClr val="000000"/>
                </a:solidFill>
                <a:effectLst/>
                <a:latin typeface="system-ui"/>
              </a:rPr>
              <a:t>7 </a:t>
            </a:r>
            <a:r>
              <a:rPr lang="en-US" b="0" i="0" dirty="0">
                <a:solidFill>
                  <a:srgbClr val="000000"/>
                </a:solidFill>
                <a:effectLst/>
                <a:latin typeface="system-ui"/>
              </a:rPr>
              <a:t>Little children, make sure no one deceives you; the one who practices righteousness is righteous, just as He is righteous; </a:t>
            </a:r>
            <a:r>
              <a:rPr lang="en-US" b="1" i="0" baseline="30000" dirty="0">
                <a:solidFill>
                  <a:srgbClr val="000000"/>
                </a:solidFill>
                <a:effectLst/>
                <a:latin typeface="system-ui"/>
              </a:rPr>
              <a:t>8 </a:t>
            </a:r>
            <a:r>
              <a:rPr lang="en-US" b="0" i="0" dirty="0">
                <a:solidFill>
                  <a:srgbClr val="000000"/>
                </a:solidFill>
                <a:effectLst/>
                <a:latin typeface="system-ui"/>
              </a:rPr>
              <a:t>the one who practices sin is of the devil; for the devil has sinned from the beginning. The Son of God appeared for this purpose, to destroy the works of the devil. </a:t>
            </a:r>
            <a:r>
              <a:rPr lang="en-US" b="1" i="0" baseline="30000" dirty="0">
                <a:solidFill>
                  <a:srgbClr val="000000"/>
                </a:solidFill>
                <a:effectLst/>
                <a:latin typeface="system-ui"/>
              </a:rPr>
              <a:t>9 </a:t>
            </a:r>
            <a:r>
              <a:rPr lang="en-US" b="0" i="0" dirty="0">
                <a:solidFill>
                  <a:srgbClr val="000000"/>
                </a:solidFill>
                <a:effectLst/>
                <a:latin typeface="system-ui"/>
              </a:rPr>
              <a:t>No one who is born of God practices sin, because His seed abides in him; and he cannot sin, because he is born of God. </a:t>
            </a:r>
            <a:r>
              <a:rPr lang="en-US" b="1" i="0" baseline="30000" dirty="0">
                <a:solidFill>
                  <a:srgbClr val="000000"/>
                </a:solidFill>
                <a:effectLst/>
                <a:latin typeface="system-ui"/>
              </a:rPr>
              <a:t>10 </a:t>
            </a:r>
            <a:r>
              <a:rPr lang="en-US" b="0" i="0" dirty="0">
                <a:solidFill>
                  <a:srgbClr val="000000"/>
                </a:solidFill>
                <a:effectLst/>
                <a:latin typeface="system-ui"/>
              </a:rPr>
              <a:t>By this the children of God and the children of the devil are obvious: anyone who does not practice righteousness is not of God, nor the one who does not love his brother. </a:t>
            </a:r>
            <a:r>
              <a:rPr lang="en-US" b="1" i="0" baseline="30000" dirty="0">
                <a:solidFill>
                  <a:srgbClr val="000000"/>
                </a:solidFill>
                <a:effectLst/>
                <a:latin typeface="system-ui"/>
              </a:rPr>
              <a:t>11 </a:t>
            </a:r>
            <a:r>
              <a:rPr lang="en-US" b="0" i="0" dirty="0">
                <a:solidFill>
                  <a:srgbClr val="000000"/>
                </a:solidFill>
                <a:effectLst/>
                <a:latin typeface="system-ui"/>
              </a:rPr>
              <a:t>For this is the message which you have heard from the beginning, that we should love one another; </a:t>
            </a:r>
            <a:r>
              <a:rPr lang="en-US" b="1" i="0" baseline="30000" dirty="0">
                <a:solidFill>
                  <a:srgbClr val="000000"/>
                </a:solidFill>
                <a:effectLst/>
                <a:latin typeface="system-ui"/>
              </a:rPr>
              <a:t>12 </a:t>
            </a:r>
            <a:r>
              <a:rPr lang="en-US" b="0" i="0" dirty="0">
                <a:solidFill>
                  <a:srgbClr val="000000"/>
                </a:solidFill>
                <a:effectLst/>
                <a:latin typeface="system-ui"/>
              </a:rPr>
              <a:t>not as Cain, </a:t>
            </a:r>
            <a:r>
              <a:rPr lang="en-US" b="0" i="1" dirty="0">
                <a:solidFill>
                  <a:srgbClr val="000000"/>
                </a:solidFill>
                <a:effectLst/>
                <a:latin typeface="system-ui"/>
              </a:rPr>
              <a:t>who</a:t>
            </a:r>
            <a:r>
              <a:rPr lang="en-US" b="0" i="0" dirty="0">
                <a:solidFill>
                  <a:srgbClr val="000000"/>
                </a:solidFill>
                <a:effectLst/>
                <a:latin typeface="system-ui"/>
              </a:rPr>
              <a:t> was of the evil one and slew his brother. And for what reason did he slay him? Because his deeds were evil, and his brother’s were righteous.</a:t>
            </a:r>
          </a:p>
          <a:p>
            <a:endParaRPr lang="en-US" dirty="0"/>
          </a:p>
          <a:p>
            <a:pPr defTabSz="936942">
              <a:defRPr/>
            </a:pPr>
            <a:r>
              <a:rPr lang="en-US" dirty="0"/>
              <a:t>1 John 4:11 </a:t>
            </a:r>
            <a:r>
              <a:rPr lang="en-US" b="0" i="0" dirty="0">
                <a:solidFill>
                  <a:srgbClr val="000000"/>
                </a:solidFill>
                <a:effectLst/>
                <a:latin typeface="system-ui"/>
              </a:rPr>
              <a:t>Beloved, if God so loved us, we also ought to love one another. </a:t>
            </a:r>
          </a:p>
          <a:p>
            <a:endParaRPr lang="en-US" dirty="0"/>
          </a:p>
          <a:p>
            <a:pPr defTabSz="936942">
              <a:defRPr/>
            </a:pPr>
            <a:r>
              <a:rPr lang="en-US" b="0" i="0" dirty="0">
                <a:solidFill>
                  <a:srgbClr val="000000"/>
                </a:solidFill>
                <a:effectLst/>
                <a:latin typeface="system-ui"/>
              </a:rPr>
              <a:t>1 John 4:20-21 If someone says, “I love God,” and hates his brother, he is a liar; for the one who does not love his brother whom he has seen, cannot love God whom he has not seen. </a:t>
            </a:r>
            <a:r>
              <a:rPr lang="en-US" b="1" i="0" baseline="30000" dirty="0">
                <a:solidFill>
                  <a:srgbClr val="000000"/>
                </a:solidFill>
                <a:effectLst/>
                <a:latin typeface="system-ui"/>
              </a:rPr>
              <a:t>21 </a:t>
            </a:r>
            <a:r>
              <a:rPr lang="en-US" b="0" i="0" dirty="0">
                <a:solidFill>
                  <a:srgbClr val="000000"/>
                </a:solidFill>
                <a:effectLst/>
                <a:latin typeface="system-ui"/>
              </a:rPr>
              <a:t>And this commandment we have from Him, that the one who loves God should love his brother also.</a:t>
            </a:r>
          </a:p>
          <a:p>
            <a:pPr defTabSz="936942">
              <a:defRPr/>
            </a:pPr>
            <a:endParaRPr lang="en-US" b="0" i="0" dirty="0">
              <a:solidFill>
                <a:srgbClr val="000000"/>
              </a:solidFill>
              <a:effectLst/>
              <a:latin typeface="system-ui"/>
            </a:endParaRPr>
          </a:p>
          <a:p>
            <a:pPr defTabSz="936942">
              <a:defRPr/>
            </a:pPr>
            <a:r>
              <a:rPr lang="en-US" dirty="0"/>
              <a:t>1 John 2:3-6 </a:t>
            </a:r>
            <a:r>
              <a:rPr lang="en-US" b="0" i="0" dirty="0">
                <a:solidFill>
                  <a:srgbClr val="000000"/>
                </a:solidFill>
                <a:effectLst/>
                <a:latin typeface="system-ui"/>
              </a:rPr>
              <a:t>By this we know that we have come to know Him, if we keep His commandments. </a:t>
            </a:r>
            <a:r>
              <a:rPr lang="en-US" b="1" i="0" baseline="30000" dirty="0">
                <a:solidFill>
                  <a:srgbClr val="000000"/>
                </a:solidFill>
                <a:effectLst/>
                <a:latin typeface="system-ui"/>
              </a:rPr>
              <a:t>4 </a:t>
            </a:r>
            <a:r>
              <a:rPr lang="en-US" b="0" i="0" dirty="0">
                <a:solidFill>
                  <a:srgbClr val="000000"/>
                </a:solidFill>
                <a:effectLst/>
                <a:latin typeface="system-ui"/>
              </a:rPr>
              <a:t>The one who says, “I have come to know Him,” and does not keep His commandments, is a liar, and the truth is not in him; </a:t>
            </a:r>
            <a:r>
              <a:rPr lang="en-US" b="1" i="0" baseline="30000" dirty="0">
                <a:solidFill>
                  <a:srgbClr val="000000"/>
                </a:solidFill>
                <a:effectLst/>
                <a:latin typeface="system-ui"/>
              </a:rPr>
              <a:t>5 </a:t>
            </a:r>
            <a:r>
              <a:rPr lang="en-US" b="0" i="0" dirty="0">
                <a:solidFill>
                  <a:srgbClr val="000000"/>
                </a:solidFill>
                <a:effectLst/>
                <a:latin typeface="system-ui"/>
              </a:rPr>
              <a:t>but whoever keeps His word, in him the love of God has truly been perfected. By this we know that we are in Him: </a:t>
            </a:r>
            <a:r>
              <a:rPr lang="en-US" b="1" i="0" baseline="30000" dirty="0">
                <a:solidFill>
                  <a:srgbClr val="000000"/>
                </a:solidFill>
                <a:effectLst/>
                <a:latin typeface="system-ui"/>
              </a:rPr>
              <a:t>6 </a:t>
            </a:r>
            <a:r>
              <a:rPr lang="en-US" b="0" i="0" dirty="0">
                <a:solidFill>
                  <a:srgbClr val="000000"/>
                </a:solidFill>
                <a:effectLst/>
                <a:latin typeface="system-ui"/>
              </a:rPr>
              <a:t>the one who says he abides in Him ought himself to walk in the same manner as He walked.</a:t>
            </a:r>
          </a:p>
          <a:p>
            <a:pPr defTabSz="936942">
              <a:defRPr/>
            </a:pPr>
            <a:endParaRPr lang="en-US" b="0" i="0" dirty="0">
              <a:solidFill>
                <a:srgbClr val="000000"/>
              </a:solidFill>
              <a:effectLst/>
              <a:latin typeface="system-ui"/>
            </a:endParaRPr>
          </a:p>
          <a:p>
            <a:pPr defTabSz="936942">
              <a:defRPr/>
            </a:pPr>
            <a:r>
              <a:rPr lang="en-US" b="0" i="0" dirty="0">
                <a:solidFill>
                  <a:srgbClr val="000000"/>
                </a:solidFill>
                <a:effectLst/>
                <a:latin typeface="system-ui"/>
              </a:rPr>
              <a:t>1 John 5:2-3 By this we know that we love the children of God, when we love God and observe His commandments. </a:t>
            </a:r>
            <a:r>
              <a:rPr lang="en-US" b="1" i="0" baseline="30000" dirty="0">
                <a:solidFill>
                  <a:srgbClr val="000000"/>
                </a:solidFill>
                <a:effectLst/>
                <a:latin typeface="system-ui"/>
              </a:rPr>
              <a:t>3 </a:t>
            </a:r>
            <a:r>
              <a:rPr lang="en-US" b="0" i="0" dirty="0">
                <a:solidFill>
                  <a:srgbClr val="000000"/>
                </a:solidFill>
                <a:effectLst/>
                <a:latin typeface="system-ui"/>
              </a:rPr>
              <a:t>For this is the love of God, that we keep His commandments; and His commandments are not burdensome. </a:t>
            </a:r>
          </a:p>
          <a:p>
            <a:pPr defTabSz="936942">
              <a:defRPr/>
            </a:pPr>
            <a:endParaRPr lang="en-US" b="0" i="0" dirty="0">
              <a:solidFill>
                <a:srgbClr val="000000"/>
              </a:solidFill>
              <a:effectLst/>
              <a:latin typeface="system-ui"/>
            </a:endParaRPr>
          </a:p>
          <a:p>
            <a:pPr defTabSz="936942">
              <a:defRPr/>
            </a:pPr>
            <a:r>
              <a:rPr lang="en-US" b="0" i="0" dirty="0">
                <a:solidFill>
                  <a:srgbClr val="000000"/>
                </a:solidFill>
                <a:effectLst/>
                <a:latin typeface="system-ui"/>
              </a:rPr>
              <a:t>John 14:15 “If you love Me, you will keep My commandments.</a:t>
            </a:r>
          </a:p>
          <a:p>
            <a:pPr defTabSz="936942">
              <a:defRPr/>
            </a:pPr>
            <a:endParaRPr lang="en-US" b="0" i="0" dirty="0">
              <a:solidFill>
                <a:srgbClr val="000000"/>
              </a:solidFill>
              <a:effectLst/>
              <a:latin typeface="system-ui"/>
            </a:endParaRPr>
          </a:p>
          <a:p>
            <a:endParaRPr lang="en-US" dirty="0"/>
          </a:p>
        </p:txBody>
      </p:sp>
      <p:sp>
        <p:nvSpPr>
          <p:cNvPr id="4" name="Date Placeholder 3"/>
          <p:cNvSpPr>
            <a:spLocks noGrp="1"/>
          </p:cNvSpPr>
          <p:nvPr>
            <p:ph type="dt" idx="1"/>
          </p:nvPr>
        </p:nvSpPr>
        <p:spPr/>
        <p:txBody>
          <a:bodyPr/>
          <a:lstStyle/>
          <a:p>
            <a:pPr>
              <a:defRPr/>
            </a:pPr>
            <a:r>
              <a:rPr lang="en-US"/>
              <a:t>6/1/2025 am</a:t>
            </a:r>
          </a:p>
        </p:txBody>
      </p:sp>
      <p:sp>
        <p:nvSpPr>
          <p:cNvPr id="5" name="Slide Number Placeholder 4"/>
          <p:cNvSpPr>
            <a:spLocks noGrp="1"/>
          </p:cNvSpPr>
          <p:nvPr>
            <p:ph type="sldNum" sz="quarter" idx="5"/>
          </p:nvPr>
        </p:nvSpPr>
        <p:spPr/>
        <p:txBody>
          <a:bodyPr/>
          <a:lstStyle/>
          <a:p>
            <a:fld id="{AEBEE1B2-CF22-44A2-A923-20828283147B}" type="slidenum">
              <a:rPr lang="en-US" altLang="en-US" smtClean="0"/>
              <a:pPr/>
              <a:t>20</a:t>
            </a:fld>
            <a:endParaRPr lang="en-US" altLang="en-US"/>
          </a:p>
        </p:txBody>
      </p:sp>
      <p:sp>
        <p:nvSpPr>
          <p:cNvPr id="6" name="Footer Placeholder 5">
            <a:extLst>
              <a:ext uri="{FF2B5EF4-FFF2-40B4-BE49-F238E27FC236}">
                <a16:creationId xmlns:a16="http://schemas.microsoft.com/office/drawing/2014/main" id="{65F617F9-3B87-96A4-2B23-76581FF96CAA}"/>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5171033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8F2F69-6966-BB50-ADFD-39A73376943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7BF12A1-BDA9-E818-D333-167A004A994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7EE1CB-8450-36EE-E094-D22EE9B32811}"/>
              </a:ext>
            </a:extLst>
          </p:cNvPr>
          <p:cNvSpPr>
            <a:spLocks noGrp="1"/>
          </p:cNvSpPr>
          <p:nvPr>
            <p:ph type="body" idx="1"/>
          </p:nvPr>
        </p:nvSpPr>
        <p:spPr/>
        <p:txBody>
          <a:bodyPr/>
          <a:lstStyle/>
          <a:p>
            <a:endParaRPr lang="en-US" dirty="0"/>
          </a:p>
        </p:txBody>
      </p:sp>
      <p:sp>
        <p:nvSpPr>
          <p:cNvPr id="4" name="Date Placeholder 3">
            <a:extLst>
              <a:ext uri="{FF2B5EF4-FFF2-40B4-BE49-F238E27FC236}">
                <a16:creationId xmlns:a16="http://schemas.microsoft.com/office/drawing/2014/main" id="{C867212D-0E9E-59ED-3D33-C2291D7AF251}"/>
              </a:ext>
            </a:extLst>
          </p:cNvPr>
          <p:cNvSpPr>
            <a:spLocks noGrp="1"/>
          </p:cNvSpPr>
          <p:nvPr>
            <p:ph type="dt" idx="1"/>
          </p:nvPr>
        </p:nvSpPr>
        <p:spPr/>
        <p:txBody>
          <a:bodyPr/>
          <a:lstStyle/>
          <a:p>
            <a:pPr>
              <a:defRPr/>
            </a:pPr>
            <a:r>
              <a:rPr lang="en-US"/>
              <a:t>6/1/2025 am</a:t>
            </a:r>
          </a:p>
        </p:txBody>
      </p:sp>
      <p:sp>
        <p:nvSpPr>
          <p:cNvPr id="5" name="Slide Number Placeholder 4">
            <a:extLst>
              <a:ext uri="{FF2B5EF4-FFF2-40B4-BE49-F238E27FC236}">
                <a16:creationId xmlns:a16="http://schemas.microsoft.com/office/drawing/2014/main" id="{8E858D28-1AB1-E608-4A9D-AC1C2AE090F7}"/>
              </a:ext>
            </a:extLst>
          </p:cNvPr>
          <p:cNvSpPr>
            <a:spLocks noGrp="1"/>
          </p:cNvSpPr>
          <p:nvPr>
            <p:ph type="sldNum" sz="quarter" idx="5"/>
          </p:nvPr>
        </p:nvSpPr>
        <p:spPr/>
        <p:txBody>
          <a:bodyPr/>
          <a:lstStyle/>
          <a:p>
            <a:fld id="{AEBEE1B2-CF22-44A2-A923-20828283147B}" type="slidenum">
              <a:rPr lang="en-US" altLang="en-US" smtClean="0"/>
              <a:pPr/>
              <a:t>2</a:t>
            </a:fld>
            <a:endParaRPr lang="en-US" altLang="en-US"/>
          </a:p>
        </p:txBody>
      </p:sp>
      <p:sp>
        <p:nvSpPr>
          <p:cNvPr id="6" name="Footer Placeholder 5">
            <a:extLst>
              <a:ext uri="{FF2B5EF4-FFF2-40B4-BE49-F238E27FC236}">
                <a16:creationId xmlns:a16="http://schemas.microsoft.com/office/drawing/2014/main" id="{72A10AF7-47F6-979D-8C9B-D98820BCC63D}"/>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37849569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buNone/>
            </a:pPr>
            <a:r>
              <a:rPr lang="en-US" b="0" i="0" dirty="0">
                <a:solidFill>
                  <a:srgbClr val="000000"/>
                </a:solidFill>
                <a:effectLst/>
                <a:latin typeface="system-ui"/>
              </a:rPr>
              <a:t>1 John 2:1-6 My little children, I am writing these things to you so that you may not sin. And if anyone sins, we have an Advocate with the Father, Jesus Christ the righteous; </a:t>
            </a:r>
            <a:r>
              <a:rPr lang="en-US" b="1" i="0" baseline="30000" dirty="0">
                <a:solidFill>
                  <a:srgbClr val="000000"/>
                </a:solidFill>
                <a:effectLst/>
                <a:latin typeface="system-ui"/>
              </a:rPr>
              <a:t>2 </a:t>
            </a:r>
            <a:r>
              <a:rPr lang="en-US" b="0" i="0" dirty="0">
                <a:solidFill>
                  <a:srgbClr val="000000"/>
                </a:solidFill>
                <a:effectLst/>
                <a:latin typeface="system-ui"/>
              </a:rPr>
              <a:t>and He Himself is the propitiation for our sins; and not for ours only, but also for </a:t>
            </a:r>
            <a:r>
              <a:rPr lang="en-US" b="0" i="1" dirty="0">
                <a:solidFill>
                  <a:srgbClr val="000000"/>
                </a:solidFill>
                <a:effectLst/>
                <a:latin typeface="system-ui"/>
              </a:rPr>
              <a:t>those of</a:t>
            </a:r>
            <a:r>
              <a:rPr lang="en-US" b="0" i="0" dirty="0">
                <a:solidFill>
                  <a:srgbClr val="000000"/>
                </a:solidFill>
                <a:effectLst/>
                <a:latin typeface="system-ui"/>
              </a:rPr>
              <a:t> the whole world. </a:t>
            </a:r>
            <a:r>
              <a:rPr lang="en-US" b="1" i="0" baseline="30000" dirty="0">
                <a:solidFill>
                  <a:srgbClr val="000000"/>
                </a:solidFill>
                <a:effectLst/>
                <a:latin typeface="system-ui"/>
              </a:rPr>
              <a:t>3 </a:t>
            </a:r>
            <a:r>
              <a:rPr lang="en-US" b="0" i="0" dirty="0">
                <a:solidFill>
                  <a:srgbClr val="000000"/>
                </a:solidFill>
                <a:effectLst/>
                <a:latin typeface="system-ui"/>
              </a:rPr>
              <a:t>By this we know that we have come to know Him, if we keep His commandments. </a:t>
            </a:r>
            <a:r>
              <a:rPr lang="en-US" b="1" i="0" baseline="30000" dirty="0">
                <a:solidFill>
                  <a:srgbClr val="000000"/>
                </a:solidFill>
                <a:effectLst/>
                <a:latin typeface="system-ui"/>
              </a:rPr>
              <a:t>4 </a:t>
            </a:r>
            <a:r>
              <a:rPr lang="en-US" b="0" i="0" dirty="0">
                <a:solidFill>
                  <a:srgbClr val="000000"/>
                </a:solidFill>
                <a:effectLst/>
                <a:latin typeface="system-ui"/>
              </a:rPr>
              <a:t>The one who says, “I have come to know Him,” and does not keep His commandments, is a liar, and the truth is not in him; </a:t>
            </a:r>
            <a:r>
              <a:rPr lang="en-US" b="1" i="0" baseline="30000" dirty="0">
                <a:solidFill>
                  <a:srgbClr val="000000"/>
                </a:solidFill>
                <a:effectLst/>
                <a:latin typeface="system-ui"/>
              </a:rPr>
              <a:t>5 </a:t>
            </a:r>
            <a:r>
              <a:rPr lang="en-US" b="0" i="0" dirty="0">
                <a:solidFill>
                  <a:srgbClr val="000000"/>
                </a:solidFill>
                <a:effectLst/>
                <a:latin typeface="system-ui"/>
              </a:rPr>
              <a:t>but whoever keeps His word, in him the love of God has truly been perfected. By this we know that we are in Him: </a:t>
            </a:r>
            <a:r>
              <a:rPr lang="en-US" b="1" i="0" baseline="30000" dirty="0">
                <a:solidFill>
                  <a:srgbClr val="000000"/>
                </a:solidFill>
                <a:effectLst/>
                <a:latin typeface="system-ui"/>
              </a:rPr>
              <a:t>6 </a:t>
            </a:r>
            <a:r>
              <a:rPr lang="en-US" b="0" i="0" dirty="0">
                <a:solidFill>
                  <a:srgbClr val="000000"/>
                </a:solidFill>
                <a:effectLst/>
                <a:latin typeface="system-ui"/>
              </a:rPr>
              <a:t>the one who says he abides in Him ought himself to walk in the same manner as He walked.</a:t>
            </a:r>
          </a:p>
          <a:p>
            <a:endParaRPr lang="en-US" dirty="0"/>
          </a:p>
        </p:txBody>
      </p:sp>
      <p:sp>
        <p:nvSpPr>
          <p:cNvPr id="4" name="Date Placeholder 3"/>
          <p:cNvSpPr>
            <a:spLocks noGrp="1"/>
          </p:cNvSpPr>
          <p:nvPr>
            <p:ph type="dt" idx="1"/>
          </p:nvPr>
        </p:nvSpPr>
        <p:spPr/>
        <p:txBody>
          <a:bodyPr/>
          <a:lstStyle/>
          <a:p>
            <a:pPr>
              <a:defRPr/>
            </a:pPr>
            <a:r>
              <a:rPr lang="en-US"/>
              <a:t>6/1/2025 am</a:t>
            </a:r>
          </a:p>
        </p:txBody>
      </p:sp>
      <p:sp>
        <p:nvSpPr>
          <p:cNvPr id="5" name="Slide Number Placeholder 4"/>
          <p:cNvSpPr>
            <a:spLocks noGrp="1"/>
          </p:cNvSpPr>
          <p:nvPr>
            <p:ph type="sldNum" sz="quarter" idx="5"/>
          </p:nvPr>
        </p:nvSpPr>
        <p:spPr/>
        <p:txBody>
          <a:bodyPr/>
          <a:lstStyle/>
          <a:p>
            <a:fld id="{AEBEE1B2-CF22-44A2-A923-20828283147B}" type="slidenum">
              <a:rPr lang="en-US" altLang="en-US" smtClean="0"/>
              <a:pPr/>
              <a:t>21</a:t>
            </a:fld>
            <a:endParaRPr lang="en-US" altLang="en-US"/>
          </a:p>
        </p:txBody>
      </p:sp>
      <p:sp>
        <p:nvSpPr>
          <p:cNvPr id="6" name="Footer Placeholder 5">
            <a:extLst>
              <a:ext uri="{FF2B5EF4-FFF2-40B4-BE49-F238E27FC236}">
                <a16:creationId xmlns:a16="http://schemas.microsoft.com/office/drawing/2014/main" id="{C6C65A11-1321-4EB0-C7CF-AFC64977F073}"/>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385271312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55000" lnSpcReduction="20000"/>
          </a:bodyPr>
          <a:lstStyle/>
          <a:p>
            <a:r>
              <a:rPr lang="en-US" dirty="0"/>
              <a:t>1 John 3:16-18 </a:t>
            </a:r>
            <a:r>
              <a:rPr lang="en-US" b="0" i="0" dirty="0">
                <a:solidFill>
                  <a:srgbClr val="000000"/>
                </a:solidFill>
                <a:effectLst/>
                <a:latin typeface="system-ui"/>
              </a:rPr>
              <a:t>We know love by this, that He laid down His life for us; and we ought to lay down our lives for the brethren. </a:t>
            </a:r>
            <a:r>
              <a:rPr lang="en-US" b="1" i="0" baseline="30000" dirty="0">
                <a:solidFill>
                  <a:srgbClr val="000000"/>
                </a:solidFill>
                <a:effectLst/>
                <a:latin typeface="system-ui"/>
              </a:rPr>
              <a:t>17 </a:t>
            </a:r>
            <a:r>
              <a:rPr lang="en-US" b="0" i="0" dirty="0">
                <a:solidFill>
                  <a:srgbClr val="000000"/>
                </a:solidFill>
                <a:effectLst/>
                <a:latin typeface="system-ui"/>
              </a:rPr>
              <a:t>But whoever has the world’s goods, and sees his brother in need and closes his heart against him, how does the love of God abide in him? </a:t>
            </a:r>
            <a:r>
              <a:rPr lang="en-US" b="1" i="0" baseline="30000" dirty="0">
                <a:solidFill>
                  <a:srgbClr val="000000"/>
                </a:solidFill>
                <a:effectLst/>
                <a:latin typeface="system-ui"/>
              </a:rPr>
              <a:t>18 </a:t>
            </a:r>
            <a:r>
              <a:rPr lang="en-US" b="0" i="0" dirty="0">
                <a:solidFill>
                  <a:srgbClr val="000000"/>
                </a:solidFill>
                <a:effectLst/>
                <a:latin typeface="system-ui"/>
              </a:rPr>
              <a:t>Little children, let us not love with word or with tongue, but in deed and truth. </a:t>
            </a:r>
          </a:p>
          <a:p>
            <a:endParaRPr lang="en-US" b="0" i="0" dirty="0">
              <a:solidFill>
                <a:srgbClr val="000000"/>
              </a:solidFill>
              <a:effectLst/>
              <a:latin typeface="system-ui"/>
            </a:endParaRPr>
          </a:p>
          <a:p>
            <a:r>
              <a:rPr lang="en-US" b="0" i="0" dirty="0">
                <a:solidFill>
                  <a:srgbClr val="000000"/>
                </a:solidFill>
                <a:effectLst/>
                <a:latin typeface="system-ui"/>
              </a:rPr>
              <a:t>Matthew 22:37-38 </a:t>
            </a:r>
            <a:r>
              <a:rPr lang="en-US" b="1" i="0" baseline="30000" dirty="0">
                <a:solidFill>
                  <a:srgbClr val="000000"/>
                </a:solidFill>
                <a:effectLst/>
                <a:latin typeface="system-ui"/>
              </a:rPr>
              <a:t> </a:t>
            </a:r>
            <a:r>
              <a:rPr lang="en-US" b="0" i="0" dirty="0">
                <a:solidFill>
                  <a:srgbClr val="000000"/>
                </a:solidFill>
                <a:effectLst/>
                <a:latin typeface="system-ui"/>
              </a:rPr>
              <a:t>And He said to him, “‘</a:t>
            </a:r>
            <a:r>
              <a:rPr lang="en-US" b="0" i="0" cap="small" dirty="0">
                <a:solidFill>
                  <a:srgbClr val="000000"/>
                </a:solidFill>
                <a:effectLst/>
                <a:latin typeface="system-ui"/>
              </a:rPr>
              <a:t>You shall love the Lord your God with all your heart, and with all your soul, and with all your mind</a:t>
            </a:r>
            <a:r>
              <a:rPr lang="en-US" b="0" i="0" dirty="0">
                <a:solidFill>
                  <a:srgbClr val="000000"/>
                </a:solidFill>
                <a:effectLst/>
                <a:latin typeface="system-ui"/>
              </a:rPr>
              <a:t>.’ </a:t>
            </a:r>
            <a:r>
              <a:rPr lang="en-US" b="1" i="0" baseline="30000" dirty="0">
                <a:solidFill>
                  <a:srgbClr val="000000"/>
                </a:solidFill>
                <a:effectLst/>
                <a:latin typeface="system-ui"/>
              </a:rPr>
              <a:t>38 </a:t>
            </a:r>
            <a:r>
              <a:rPr lang="en-US" b="0" i="0" dirty="0">
                <a:solidFill>
                  <a:srgbClr val="000000"/>
                </a:solidFill>
                <a:effectLst/>
                <a:latin typeface="system-ui"/>
              </a:rPr>
              <a:t>This is the great and foremost commandment.</a:t>
            </a:r>
          </a:p>
          <a:p>
            <a:endParaRPr lang="en-US" b="0" i="0" dirty="0">
              <a:solidFill>
                <a:srgbClr val="000000"/>
              </a:solidFill>
              <a:effectLst/>
              <a:latin typeface="system-ui"/>
            </a:endParaRPr>
          </a:p>
          <a:p>
            <a:r>
              <a:rPr lang="en-US" b="0" i="0" dirty="0">
                <a:solidFill>
                  <a:srgbClr val="000000"/>
                </a:solidFill>
                <a:effectLst/>
                <a:latin typeface="system-ui"/>
              </a:rPr>
              <a:t>1 John 2:3-4 </a:t>
            </a:r>
            <a:r>
              <a:rPr lang="en-US" b="1" i="0" baseline="30000" dirty="0">
                <a:solidFill>
                  <a:srgbClr val="000000"/>
                </a:solidFill>
                <a:effectLst/>
                <a:latin typeface="system-ui"/>
              </a:rPr>
              <a:t>3 </a:t>
            </a:r>
            <a:r>
              <a:rPr lang="en-US" b="0" i="0" dirty="0">
                <a:solidFill>
                  <a:srgbClr val="000000"/>
                </a:solidFill>
                <a:effectLst/>
                <a:latin typeface="system-ui"/>
              </a:rPr>
              <a:t>By this we know that we have come to know Him, if we keep His commandments. </a:t>
            </a:r>
            <a:r>
              <a:rPr lang="en-US" b="1" i="0" baseline="30000" dirty="0">
                <a:solidFill>
                  <a:srgbClr val="000000"/>
                </a:solidFill>
                <a:effectLst/>
                <a:latin typeface="system-ui"/>
              </a:rPr>
              <a:t>4 </a:t>
            </a:r>
            <a:r>
              <a:rPr lang="en-US" b="0" i="0" dirty="0">
                <a:solidFill>
                  <a:srgbClr val="000000"/>
                </a:solidFill>
                <a:effectLst/>
                <a:latin typeface="system-ui"/>
              </a:rPr>
              <a:t>The one who says, “I have come to know Him,” and does not keep His commandments, is a liar, and the truth is not in him; </a:t>
            </a:r>
          </a:p>
          <a:p>
            <a:endParaRPr lang="en-US" b="0" i="0" dirty="0">
              <a:solidFill>
                <a:srgbClr val="000000"/>
              </a:solidFill>
              <a:effectLst/>
              <a:latin typeface="system-ui"/>
            </a:endParaRPr>
          </a:p>
          <a:p>
            <a:r>
              <a:rPr lang="en-US" b="0" i="0" dirty="0">
                <a:solidFill>
                  <a:srgbClr val="000000"/>
                </a:solidFill>
                <a:effectLst/>
                <a:latin typeface="system-ui"/>
              </a:rPr>
              <a:t>Matthew 22:39 The second is like it, ‘</a:t>
            </a:r>
            <a:r>
              <a:rPr lang="en-US" b="0" i="0" cap="small" dirty="0">
                <a:solidFill>
                  <a:srgbClr val="000000"/>
                </a:solidFill>
                <a:effectLst/>
                <a:latin typeface="system-ui"/>
              </a:rPr>
              <a:t>You shall love your neighbor as yourself</a:t>
            </a:r>
            <a:r>
              <a:rPr lang="en-US" b="0" i="0" dirty="0">
                <a:solidFill>
                  <a:srgbClr val="000000"/>
                </a:solidFill>
                <a:effectLst/>
                <a:latin typeface="system-ui"/>
              </a:rPr>
              <a:t>.’ </a:t>
            </a:r>
          </a:p>
          <a:p>
            <a:endParaRPr lang="en-US" b="0" i="0" dirty="0">
              <a:solidFill>
                <a:srgbClr val="000000"/>
              </a:solidFill>
              <a:effectLst/>
              <a:latin typeface="system-ui"/>
            </a:endParaRPr>
          </a:p>
          <a:p>
            <a:pPr algn="l">
              <a:buNone/>
            </a:pPr>
            <a:r>
              <a:rPr lang="en-US" b="0" i="0" dirty="0">
                <a:solidFill>
                  <a:srgbClr val="000000"/>
                </a:solidFill>
                <a:effectLst/>
                <a:latin typeface="system-ui"/>
              </a:rPr>
              <a:t>Luke 10:25-37 And a lawyer stood up and put Him to the test, saying, “Teacher, what shall I do to inherit eternal life?” </a:t>
            </a:r>
            <a:r>
              <a:rPr lang="en-US" b="1" i="0" baseline="30000" dirty="0">
                <a:solidFill>
                  <a:srgbClr val="000000"/>
                </a:solidFill>
                <a:effectLst/>
                <a:latin typeface="system-ui"/>
              </a:rPr>
              <a:t>26 </a:t>
            </a:r>
            <a:r>
              <a:rPr lang="en-US" b="0" i="0" dirty="0">
                <a:solidFill>
                  <a:srgbClr val="000000"/>
                </a:solidFill>
                <a:effectLst/>
                <a:latin typeface="system-ui"/>
              </a:rPr>
              <a:t>And He said to him, “What is written in the Law? How does it read to you?” </a:t>
            </a:r>
            <a:r>
              <a:rPr lang="en-US" b="1" i="0" baseline="30000" dirty="0">
                <a:solidFill>
                  <a:srgbClr val="000000"/>
                </a:solidFill>
                <a:effectLst/>
                <a:latin typeface="system-ui"/>
              </a:rPr>
              <a:t>27 </a:t>
            </a:r>
            <a:r>
              <a:rPr lang="en-US" b="0" i="0" dirty="0">
                <a:solidFill>
                  <a:srgbClr val="000000"/>
                </a:solidFill>
                <a:effectLst/>
                <a:latin typeface="system-ui"/>
              </a:rPr>
              <a:t>And he answered, “</a:t>
            </a:r>
            <a:r>
              <a:rPr lang="en-US" b="0" i="0" cap="small" dirty="0">
                <a:solidFill>
                  <a:srgbClr val="000000"/>
                </a:solidFill>
                <a:effectLst/>
                <a:latin typeface="system-ui"/>
              </a:rPr>
              <a:t>You shall love the Lord your God with all your heart, and with all your soul, and with all your strength, and with all your mind; and your neighbor as yourself</a:t>
            </a:r>
            <a:r>
              <a:rPr lang="en-US" b="0" i="0" dirty="0">
                <a:solidFill>
                  <a:srgbClr val="000000"/>
                </a:solidFill>
                <a:effectLst/>
                <a:latin typeface="system-ui"/>
              </a:rPr>
              <a:t>.” </a:t>
            </a:r>
            <a:r>
              <a:rPr lang="en-US" b="1" i="0" baseline="30000" dirty="0">
                <a:solidFill>
                  <a:srgbClr val="000000"/>
                </a:solidFill>
                <a:effectLst/>
                <a:latin typeface="system-ui"/>
              </a:rPr>
              <a:t>28 </a:t>
            </a:r>
            <a:r>
              <a:rPr lang="en-US" b="0" i="0" dirty="0">
                <a:solidFill>
                  <a:srgbClr val="000000"/>
                </a:solidFill>
                <a:effectLst/>
                <a:latin typeface="system-ui"/>
              </a:rPr>
              <a:t>And He said to him, “You have answered correctly; </a:t>
            </a:r>
            <a:r>
              <a:rPr lang="en-US" b="0" i="0" cap="small" dirty="0">
                <a:solidFill>
                  <a:srgbClr val="000000"/>
                </a:solidFill>
                <a:effectLst/>
                <a:latin typeface="system-ui"/>
              </a:rPr>
              <a:t>do this and you will live</a:t>
            </a:r>
            <a:r>
              <a:rPr lang="en-US" b="0" i="0" dirty="0">
                <a:solidFill>
                  <a:srgbClr val="000000"/>
                </a:solidFill>
                <a:effectLst/>
                <a:latin typeface="system-ui"/>
              </a:rPr>
              <a:t>.” </a:t>
            </a:r>
            <a:r>
              <a:rPr lang="en-US" b="1" i="0" baseline="30000" dirty="0">
                <a:solidFill>
                  <a:srgbClr val="000000"/>
                </a:solidFill>
                <a:effectLst/>
                <a:latin typeface="system-ui"/>
              </a:rPr>
              <a:t>29 </a:t>
            </a:r>
            <a:r>
              <a:rPr lang="en-US" b="0" i="0" dirty="0">
                <a:solidFill>
                  <a:srgbClr val="000000"/>
                </a:solidFill>
                <a:effectLst/>
                <a:latin typeface="system-ui"/>
              </a:rPr>
              <a:t>But wishing to justify himself, he said to Jesus, “And who is my neighbor?” </a:t>
            </a:r>
            <a:r>
              <a:rPr lang="en-US" b="1" i="0" baseline="30000" dirty="0">
                <a:solidFill>
                  <a:srgbClr val="000000"/>
                </a:solidFill>
                <a:effectLst/>
                <a:latin typeface="system-ui"/>
              </a:rPr>
              <a:t>0 </a:t>
            </a:r>
            <a:r>
              <a:rPr lang="en-US" b="0" i="0" dirty="0">
                <a:solidFill>
                  <a:srgbClr val="000000"/>
                </a:solidFill>
                <a:effectLst/>
                <a:latin typeface="system-ui"/>
              </a:rPr>
              <a:t>Jesus replied and said, “A man was going down from Jerusalem to Jericho, and fell among robbers, and they stripped him and beat him, and went away leaving him half dead. </a:t>
            </a:r>
            <a:r>
              <a:rPr lang="en-US" b="1" i="0" baseline="30000" dirty="0">
                <a:solidFill>
                  <a:srgbClr val="000000"/>
                </a:solidFill>
                <a:effectLst/>
                <a:latin typeface="system-ui"/>
              </a:rPr>
              <a:t>31 </a:t>
            </a:r>
            <a:r>
              <a:rPr lang="en-US" b="0" i="0" dirty="0">
                <a:solidFill>
                  <a:srgbClr val="000000"/>
                </a:solidFill>
                <a:effectLst/>
                <a:latin typeface="system-ui"/>
              </a:rPr>
              <a:t>And by chance a priest was going down on that road, and when he saw him, he passed by on the other side. </a:t>
            </a:r>
            <a:r>
              <a:rPr lang="en-US" b="1" i="0" baseline="30000" dirty="0">
                <a:solidFill>
                  <a:srgbClr val="000000"/>
                </a:solidFill>
                <a:effectLst/>
                <a:latin typeface="system-ui"/>
              </a:rPr>
              <a:t>32 </a:t>
            </a:r>
            <a:r>
              <a:rPr lang="en-US" b="0" i="0" dirty="0">
                <a:solidFill>
                  <a:srgbClr val="000000"/>
                </a:solidFill>
                <a:effectLst/>
                <a:latin typeface="system-ui"/>
              </a:rPr>
              <a:t>Likewise a Levite also, when he came to the place and saw him, passed by on the other side. </a:t>
            </a:r>
            <a:r>
              <a:rPr lang="en-US" b="1" i="0" baseline="30000" dirty="0">
                <a:solidFill>
                  <a:srgbClr val="000000"/>
                </a:solidFill>
                <a:effectLst/>
                <a:latin typeface="system-ui"/>
              </a:rPr>
              <a:t>33 </a:t>
            </a:r>
            <a:r>
              <a:rPr lang="en-US" b="0" i="0" dirty="0">
                <a:solidFill>
                  <a:srgbClr val="000000"/>
                </a:solidFill>
                <a:effectLst/>
                <a:latin typeface="system-ui"/>
              </a:rPr>
              <a:t>But a Samaritan, who was on a journey, came upon him; and when he saw him, he felt compassion, </a:t>
            </a:r>
            <a:r>
              <a:rPr lang="en-US" b="1" i="0" baseline="30000" dirty="0">
                <a:solidFill>
                  <a:srgbClr val="000000"/>
                </a:solidFill>
                <a:effectLst/>
                <a:latin typeface="system-ui"/>
              </a:rPr>
              <a:t>34 </a:t>
            </a:r>
            <a:r>
              <a:rPr lang="en-US" b="0" i="0" dirty="0">
                <a:solidFill>
                  <a:srgbClr val="000000"/>
                </a:solidFill>
                <a:effectLst/>
                <a:latin typeface="system-ui"/>
              </a:rPr>
              <a:t>and came to him and bandaged up his wounds, pouring oil and wine on </a:t>
            </a:r>
            <a:r>
              <a:rPr lang="en-US" b="0" i="1" dirty="0">
                <a:solidFill>
                  <a:srgbClr val="000000"/>
                </a:solidFill>
                <a:effectLst/>
                <a:latin typeface="system-ui"/>
              </a:rPr>
              <a:t>them</a:t>
            </a:r>
            <a:r>
              <a:rPr lang="en-US" b="0" i="0" dirty="0">
                <a:solidFill>
                  <a:srgbClr val="000000"/>
                </a:solidFill>
                <a:effectLst/>
                <a:latin typeface="system-ui"/>
              </a:rPr>
              <a:t>; and he put him on his own beast, and brought him to an inn and took care of him. </a:t>
            </a:r>
            <a:r>
              <a:rPr lang="en-US" b="1" i="0" baseline="30000" dirty="0">
                <a:solidFill>
                  <a:srgbClr val="000000"/>
                </a:solidFill>
                <a:effectLst/>
                <a:latin typeface="system-ui"/>
              </a:rPr>
              <a:t>35 </a:t>
            </a:r>
            <a:r>
              <a:rPr lang="en-US" b="0" i="0" dirty="0">
                <a:solidFill>
                  <a:srgbClr val="000000"/>
                </a:solidFill>
                <a:effectLst/>
                <a:latin typeface="system-ui"/>
              </a:rPr>
              <a:t>On the next day he took out two denarii and gave them to the innkeeper and said, ‘Take care of him; and whatever more you spend, when I return I will repay you.’ </a:t>
            </a:r>
            <a:r>
              <a:rPr lang="en-US" b="1" i="0" baseline="30000" dirty="0">
                <a:solidFill>
                  <a:srgbClr val="000000"/>
                </a:solidFill>
                <a:effectLst/>
                <a:latin typeface="system-ui"/>
              </a:rPr>
              <a:t>36 </a:t>
            </a:r>
            <a:r>
              <a:rPr lang="en-US" b="0" i="0" dirty="0">
                <a:solidFill>
                  <a:srgbClr val="000000"/>
                </a:solidFill>
                <a:effectLst/>
                <a:latin typeface="system-ui"/>
              </a:rPr>
              <a:t>Which of these three do you think proved to be a neighbor to the man who fell into the robbers’ </a:t>
            </a:r>
            <a:r>
              <a:rPr lang="en-US" b="0" i="1" dirty="0">
                <a:solidFill>
                  <a:srgbClr val="000000"/>
                </a:solidFill>
                <a:effectLst/>
                <a:latin typeface="system-ui"/>
              </a:rPr>
              <a:t>hands</a:t>
            </a:r>
            <a:r>
              <a:rPr lang="en-US" b="0" i="0" dirty="0">
                <a:solidFill>
                  <a:srgbClr val="000000"/>
                </a:solidFill>
                <a:effectLst/>
                <a:latin typeface="system-ui"/>
              </a:rPr>
              <a:t>?” </a:t>
            </a:r>
            <a:r>
              <a:rPr lang="en-US" b="1" i="0" baseline="30000" dirty="0">
                <a:solidFill>
                  <a:srgbClr val="000000"/>
                </a:solidFill>
                <a:effectLst/>
                <a:latin typeface="system-ui"/>
              </a:rPr>
              <a:t>37 </a:t>
            </a:r>
            <a:r>
              <a:rPr lang="en-US" b="0" i="0" dirty="0">
                <a:solidFill>
                  <a:srgbClr val="000000"/>
                </a:solidFill>
                <a:effectLst/>
                <a:latin typeface="system-ui"/>
              </a:rPr>
              <a:t>And he said, “The one who showed mercy toward him.” Then Jesus said to him, “Go and do the same.”</a:t>
            </a:r>
          </a:p>
          <a:p>
            <a:endParaRPr lang="en-US" b="0" i="0" dirty="0">
              <a:solidFill>
                <a:srgbClr val="000000"/>
              </a:solidFill>
              <a:effectLst/>
              <a:latin typeface="system-ui"/>
            </a:endParaRPr>
          </a:p>
          <a:p>
            <a:r>
              <a:rPr lang="en-US" b="0" i="0" dirty="0">
                <a:solidFill>
                  <a:srgbClr val="000000"/>
                </a:solidFill>
                <a:effectLst/>
                <a:latin typeface="system-ui"/>
              </a:rPr>
              <a:t>Romans 12:10 </a:t>
            </a:r>
            <a:r>
              <a:rPr lang="en-US" b="0" i="1" dirty="0">
                <a:solidFill>
                  <a:srgbClr val="000000"/>
                </a:solidFill>
                <a:effectLst/>
                <a:latin typeface="system-ui"/>
              </a:rPr>
              <a:t>Be</a:t>
            </a:r>
            <a:r>
              <a:rPr lang="en-US" b="0" i="0" dirty="0">
                <a:solidFill>
                  <a:srgbClr val="000000"/>
                </a:solidFill>
                <a:effectLst/>
                <a:latin typeface="system-ui"/>
              </a:rPr>
              <a:t> devoted to one another in brotherly love; give preference to one another in honor;</a:t>
            </a:r>
          </a:p>
          <a:p>
            <a:endParaRPr lang="en-US" b="0" i="0" dirty="0">
              <a:solidFill>
                <a:srgbClr val="000000"/>
              </a:solidFill>
              <a:effectLst/>
              <a:latin typeface="system-ui"/>
            </a:endParaRPr>
          </a:p>
          <a:p>
            <a:r>
              <a:rPr lang="en-US" b="0" i="0" dirty="0">
                <a:solidFill>
                  <a:srgbClr val="000000"/>
                </a:solidFill>
                <a:effectLst/>
                <a:latin typeface="system-ui"/>
              </a:rPr>
              <a:t>Romans 1:8 First, I thank my God through Jesus Christ for you all, because your faith is being proclaimed throughout the whole world. </a:t>
            </a:r>
          </a:p>
          <a:p>
            <a:endParaRPr lang="en-US" b="0" i="0" dirty="0">
              <a:solidFill>
                <a:srgbClr val="000000"/>
              </a:solidFill>
              <a:effectLst/>
              <a:latin typeface="system-ui"/>
            </a:endParaRPr>
          </a:p>
          <a:p>
            <a:r>
              <a:rPr lang="en-US" dirty="0"/>
              <a:t>Ephesians 5:25 </a:t>
            </a:r>
            <a:r>
              <a:rPr lang="en-US" b="0" i="0" dirty="0">
                <a:solidFill>
                  <a:srgbClr val="000000"/>
                </a:solidFill>
                <a:effectLst/>
                <a:latin typeface="system-ui"/>
              </a:rPr>
              <a:t>Husbands, love your wives, just as Christ also loved the church and gave Himself up for her,</a:t>
            </a:r>
            <a:endParaRPr lang="en-US" dirty="0"/>
          </a:p>
          <a:p>
            <a:endParaRPr lang="en-US" dirty="0"/>
          </a:p>
          <a:p>
            <a:r>
              <a:rPr lang="en-US" dirty="0"/>
              <a:t>Titus 2:4-5 </a:t>
            </a:r>
            <a:r>
              <a:rPr lang="en-US" b="0" i="0" dirty="0">
                <a:solidFill>
                  <a:srgbClr val="000000"/>
                </a:solidFill>
                <a:effectLst/>
                <a:latin typeface="system-ui"/>
              </a:rPr>
              <a:t>so that they may encourage the young women to love their husbands, to love their children, </a:t>
            </a:r>
            <a:r>
              <a:rPr lang="en-US" b="1" i="0" baseline="30000" dirty="0">
                <a:solidFill>
                  <a:srgbClr val="000000"/>
                </a:solidFill>
                <a:effectLst/>
                <a:latin typeface="system-ui"/>
              </a:rPr>
              <a:t>5 </a:t>
            </a:r>
            <a:r>
              <a:rPr lang="en-US" b="0" i="1" dirty="0">
                <a:solidFill>
                  <a:srgbClr val="000000"/>
                </a:solidFill>
                <a:effectLst/>
                <a:latin typeface="system-ui"/>
              </a:rPr>
              <a:t>to be</a:t>
            </a:r>
            <a:r>
              <a:rPr lang="en-US" b="0" i="0" dirty="0">
                <a:solidFill>
                  <a:srgbClr val="000000"/>
                </a:solidFill>
                <a:effectLst/>
                <a:latin typeface="system-ui"/>
              </a:rPr>
              <a:t> sensible, pure, workers at home, kind, being subject to their own husbands, so that the word of God will not be dishonored.</a:t>
            </a:r>
          </a:p>
          <a:p>
            <a:endParaRPr lang="en-US" b="0" i="0" dirty="0">
              <a:solidFill>
                <a:srgbClr val="000000"/>
              </a:solidFill>
              <a:effectLst/>
              <a:latin typeface="system-ui"/>
            </a:endParaRPr>
          </a:p>
          <a:p>
            <a:pPr algn="l">
              <a:buNone/>
            </a:pPr>
            <a:r>
              <a:rPr lang="en-US" dirty="0"/>
              <a:t>Ephesians 6:1-4 </a:t>
            </a:r>
            <a:r>
              <a:rPr lang="en-US" b="0" i="0" dirty="0">
                <a:solidFill>
                  <a:srgbClr val="000000"/>
                </a:solidFill>
                <a:effectLst/>
                <a:latin typeface="system-ui"/>
              </a:rPr>
              <a:t>Children, obey your parents in the Lord, for this is right. </a:t>
            </a:r>
            <a:r>
              <a:rPr lang="en-US" b="1" i="0" baseline="30000" dirty="0">
                <a:solidFill>
                  <a:srgbClr val="000000"/>
                </a:solidFill>
                <a:effectLst/>
                <a:latin typeface="system-ui"/>
              </a:rPr>
              <a:t>2 </a:t>
            </a:r>
            <a:r>
              <a:rPr lang="en-US" b="0" i="0" cap="small" dirty="0">
                <a:solidFill>
                  <a:srgbClr val="000000"/>
                </a:solidFill>
                <a:effectLst/>
                <a:latin typeface="system-ui"/>
              </a:rPr>
              <a:t>Honor your father and mother</a:t>
            </a:r>
            <a:r>
              <a:rPr lang="en-US" b="0" i="0" dirty="0">
                <a:solidFill>
                  <a:srgbClr val="000000"/>
                </a:solidFill>
                <a:effectLst/>
                <a:latin typeface="system-ui"/>
              </a:rPr>
              <a:t> (which is the first commandment with a promise), </a:t>
            </a:r>
            <a:r>
              <a:rPr lang="en-US" b="1" i="0" baseline="30000" dirty="0">
                <a:solidFill>
                  <a:srgbClr val="000000"/>
                </a:solidFill>
                <a:effectLst/>
                <a:latin typeface="system-ui"/>
              </a:rPr>
              <a:t>3 </a:t>
            </a:r>
            <a:r>
              <a:rPr lang="en-US" b="0" i="0" cap="small" dirty="0">
                <a:solidFill>
                  <a:srgbClr val="000000"/>
                </a:solidFill>
                <a:effectLst/>
                <a:latin typeface="system-ui"/>
              </a:rPr>
              <a:t>so that it may be well with you, and that you may live long on the earth</a:t>
            </a:r>
            <a:r>
              <a:rPr lang="en-US" b="0" i="0" dirty="0">
                <a:solidFill>
                  <a:srgbClr val="000000"/>
                </a:solidFill>
                <a:effectLst/>
                <a:latin typeface="system-ui"/>
              </a:rPr>
              <a:t>.</a:t>
            </a:r>
          </a:p>
          <a:p>
            <a:pPr algn="l"/>
            <a:r>
              <a:rPr lang="en-US" b="1" i="0" baseline="30000" dirty="0">
                <a:solidFill>
                  <a:srgbClr val="000000"/>
                </a:solidFill>
                <a:effectLst/>
                <a:latin typeface="system-ui"/>
              </a:rPr>
              <a:t>4 </a:t>
            </a:r>
            <a:r>
              <a:rPr lang="en-US" b="0" i="0" dirty="0">
                <a:solidFill>
                  <a:srgbClr val="000000"/>
                </a:solidFill>
                <a:effectLst/>
                <a:latin typeface="system-ui"/>
              </a:rPr>
              <a:t>Fathers, do not provoke your children to anger, but bring them up in the discipline and instruction of the Lord.</a:t>
            </a:r>
          </a:p>
          <a:p>
            <a:endParaRPr lang="en-US" dirty="0"/>
          </a:p>
          <a:p>
            <a:r>
              <a:rPr lang="en-US" dirty="0"/>
              <a:t>Matthew 5:44-45 </a:t>
            </a:r>
            <a:r>
              <a:rPr lang="en-US" b="0" i="0" dirty="0">
                <a:solidFill>
                  <a:srgbClr val="000000"/>
                </a:solidFill>
                <a:effectLst/>
                <a:latin typeface="system-ui"/>
              </a:rPr>
              <a:t>But I say to you, love your enemies and pray for those who persecute you, </a:t>
            </a:r>
            <a:r>
              <a:rPr lang="en-US" b="1" i="0" baseline="30000" dirty="0">
                <a:solidFill>
                  <a:srgbClr val="000000"/>
                </a:solidFill>
                <a:effectLst/>
                <a:latin typeface="system-ui"/>
              </a:rPr>
              <a:t>45 </a:t>
            </a:r>
            <a:r>
              <a:rPr lang="en-US" b="0" i="0" dirty="0">
                <a:solidFill>
                  <a:srgbClr val="000000"/>
                </a:solidFill>
                <a:effectLst/>
                <a:latin typeface="system-ui"/>
              </a:rPr>
              <a:t>so that you may be sons of your Father who is in heaven; for He causes His sun to rise on </a:t>
            </a:r>
            <a:r>
              <a:rPr lang="en-US" b="0" i="1" dirty="0">
                <a:solidFill>
                  <a:srgbClr val="000000"/>
                </a:solidFill>
                <a:effectLst/>
                <a:latin typeface="system-ui"/>
              </a:rPr>
              <a:t>the</a:t>
            </a:r>
            <a:r>
              <a:rPr lang="en-US" b="0" i="0" dirty="0">
                <a:solidFill>
                  <a:srgbClr val="000000"/>
                </a:solidFill>
                <a:effectLst/>
                <a:latin typeface="system-ui"/>
              </a:rPr>
              <a:t> evil and </a:t>
            </a:r>
            <a:r>
              <a:rPr lang="en-US" b="0" i="1" dirty="0">
                <a:solidFill>
                  <a:srgbClr val="000000"/>
                </a:solidFill>
                <a:effectLst/>
                <a:latin typeface="system-ui"/>
              </a:rPr>
              <a:t>the</a:t>
            </a:r>
            <a:r>
              <a:rPr lang="en-US" b="0" i="0" dirty="0">
                <a:solidFill>
                  <a:srgbClr val="000000"/>
                </a:solidFill>
                <a:effectLst/>
                <a:latin typeface="system-ui"/>
              </a:rPr>
              <a:t> good, and sends rain on </a:t>
            </a:r>
            <a:r>
              <a:rPr lang="en-US" b="0" i="1" dirty="0">
                <a:solidFill>
                  <a:srgbClr val="000000"/>
                </a:solidFill>
                <a:effectLst/>
                <a:latin typeface="system-ui"/>
              </a:rPr>
              <a:t>the</a:t>
            </a:r>
            <a:r>
              <a:rPr lang="en-US" b="0" i="0" dirty="0">
                <a:solidFill>
                  <a:srgbClr val="000000"/>
                </a:solidFill>
                <a:effectLst/>
                <a:latin typeface="system-ui"/>
              </a:rPr>
              <a:t> righteous and </a:t>
            </a:r>
            <a:r>
              <a:rPr lang="en-US" b="0" i="1" dirty="0">
                <a:solidFill>
                  <a:srgbClr val="000000"/>
                </a:solidFill>
                <a:effectLst/>
                <a:latin typeface="system-ui"/>
              </a:rPr>
              <a:t>the</a:t>
            </a:r>
            <a:r>
              <a:rPr lang="en-US" b="0" i="0" dirty="0">
                <a:solidFill>
                  <a:srgbClr val="000000"/>
                </a:solidFill>
                <a:effectLst/>
                <a:latin typeface="system-ui"/>
              </a:rPr>
              <a:t> unrighteous.</a:t>
            </a:r>
            <a:endParaRPr lang="en-US" dirty="0"/>
          </a:p>
        </p:txBody>
      </p:sp>
      <p:sp>
        <p:nvSpPr>
          <p:cNvPr id="4" name="Date Placeholder 3"/>
          <p:cNvSpPr>
            <a:spLocks noGrp="1"/>
          </p:cNvSpPr>
          <p:nvPr>
            <p:ph type="dt" idx="1"/>
          </p:nvPr>
        </p:nvSpPr>
        <p:spPr/>
        <p:txBody>
          <a:bodyPr/>
          <a:lstStyle/>
          <a:p>
            <a:pPr>
              <a:defRPr/>
            </a:pPr>
            <a:r>
              <a:rPr lang="en-US"/>
              <a:t>6/1/2025 am</a:t>
            </a:r>
          </a:p>
        </p:txBody>
      </p:sp>
      <p:sp>
        <p:nvSpPr>
          <p:cNvPr id="5" name="Slide Number Placeholder 4"/>
          <p:cNvSpPr>
            <a:spLocks noGrp="1"/>
          </p:cNvSpPr>
          <p:nvPr>
            <p:ph type="sldNum" sz="quarter" idx="5"/>
          </p:nvPr>
        </p:nvSpPr>
        <p:spPr/>
        <p:txBody>
          <a:bodyPr/>
          <a:lstStyle/>
          <a:p>
            <a:fld id="{AEBEE1B2-CF22-44A2-A923-20828283147B}" type="slidenum">
              <a:rPr lang="en-US" altLang="en-US" smtClean="0"/>
              <a:pPr/>
              <a:t>22</a:t>
            </a:fld>
            <a:endParaRPr lang="en-US" altLang="en-US"/>
          </a:p>
        </p:txBody>
      </p:sp>
      <p:sp>
        <p:nvSpPr>
          <p:cNvPr id="6" name="Footer Placeholder 5">
            <a:extLst>
              <a:ext uri="{FF2B5EF4-FFF2-40B4-BE49-F238E27FC236}">
                <a16:creationId xmlns:a16="http://schemas.microsoft.com/office/drawing/2014/main" id="{0FC828A2-7314-6B4C-267D-1244DA1B609D}"/>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166116415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John 4:19 </a:t>
            </a:r>
            <a:r>
              <a:rPr lang="en-US" b="0" i="0" dirty="0">
                <a:solidFill>
                  <a:srgbClr val="000000"/>
                </a:solidFill>
                <a:effectLst/>
                <a:latin typeface="system-ui"/>
              </a:rPr>
              <a:t>We love, because He first loved us. </a:t>
            </a:r>
          </a:p>
          <a:p>
            <a:endParaRPr lang="en-US" b="0" i="0" dirty="0">
              <a:solidFill>
                <a:srgbClr val="000000"/>
              </a:solidFill>
              <a:effectLst/>
              <a:latin typeface="system-ui"/>
            </a:endParaRPr>
          </a:p>
          <a:p>
            <a:r>
              <a:rPr lang="en-US" b="0" i="0" dirty="0">
                <a:solidFill>
                  <a:srgbClr val="000000"/>
                </a:solidFill>
                <a:effectLst/>
                <a:latin typeface="system-ui"/>
              </a:rPr>
              <a:t>John 14:15 If you love Me you will keep my commandments.</a:t>
            </a:r>
            <a:endParaRPr lang="en-US" dirty="0"/>
          </a:p>
        </p:txBody>
      </p:sp>
      <p:sp>
        <p:nvSpPr>
          <p:cNvPr id="4" name="Date Placeholder 3"/>
          <p:cNvSpPr>
            <a:spLocks noGrp="1"/>
          </p:cNvSpPr>
          <p:nvPr>
            <p:ph type="dt" idx="1"/>
          </p:nvPr>
        </p:nvSpPr>
        <p:spPr/>
        <p:txBody>
          <a:bodyPr/>
          <a:lstStyle/>
          <a:p>
            <a:pPr>
              <a:defRPr/>
            </a:pPr>
            <a:r>
              <a:rPr lang="en-US"/>
              <a:t>6/1/2025 am</a:t>
            </a:r>
          </a:p>
        </p:txBody>
      </p:sp>
      <p:sp>
        <p:nvSpPr>
          <p:cNvPr id="5" name="Slide Number Placeholder 4"/>
          <p:cNvSpPr>
            <a:spLocks noGrp="1"/>
          </p:cNvSpPr>
          <p:nvPr>
            <p:ph type="sldNum" sz="quarter" idx="5"/>
          </p:nvPr>
        </p:nvSpPr>
        <p:spPr/>
        <p:txBody>
          <a:bodyPr/>
          <a:lstStyle/>
          <a:p>
            <a:fld id="{AEBEE1B2-CF22-44A2-A923-20828283147B}" type="slidenum">
              <a:rPr lang="en-US" altLang="en-US" smtClean="0"/>
              <a:pPr/>
              <a:t>26</a:t>
            </a:fld>
            <a:endParaRPr lang="en-US" altLang="en-US"/>
          </a:p>
        </p:txBody>
      </p:sp>
      <p:sp>
        <p:nvSpPr>
          <p:cNvPr id="6" name="Footer Placeholder 5">
            <a:extLst>
              <a:ext uri="{FF2B5EF4-FFF2-40B4-BE49-F238E27FC236}">
                <a16:creationId xmlns:a16="http://schemas.microsoft.com/office/drawing/2014/main" id="{4D6302BD-2366-011D-302A-3BE42F923399}"/>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266833766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r>
              <a:rPr lang="en-US" b="1" i="1" dirty="0">
                <a:solidFill>
                  <a:srgbClr val="FF0000"/>
                </a:solidFill>
                <a:latin typeface="Calibri" panose="020F0502020204030204" pitchFamily="34" charset="0"/>
                <a:cs typeface="Calibri" panose="020F0502020204030204" pitchFamily="34" charset="0"/>
              </a:rPr>
              <a:t>James 1:21-22 </a:t>
            </a:r>
            <a:r>
              <a:rPr lang="en-US" b="0" i="0" dirty="0">
                <a:solidFill>
                  <a:srgbClr val="000000"/>
                </a:solidFill>
                <a:effectLst/>
                <a:latin typeface="system-ui"/>
              </a:rPr>
              <a:t>Therefore, putting aside all filthiness and </a:t>
            </a:r>
            <a:r>
              <a:rPr lang="en-US" b="0" i="1" dirty="0">
                <a:solidFill>
                  <a:srgbClr val="000000"/>
                </a:solidFill>
                <a:effectLst/>
                <a:latin typeface="system-ui"/>
              </a:rPr>
              <a:t>all</a:t>
            </a:r>
            <a:r>
              <a:rPr lang="en-US" b="0" i="0" dirty="0">
                <a:solidFill>
                  <a:srgbClr val="000000"/>
                </a:solidFill>
                <a:effectLst/>
                <a:latin typeface="system-ui"/>
              </a:rPr>
              <a:t> that remains of wickedness, in humility receive the word implanted, which is able to save your souls. </a:t>
            </a:r>
            <a:r>
              <a:rPr lang="en-US" b="1" i="0" baseline="30000" dirty="0">
                <a:solidFill>
                  <a:srgbClr val="000000"/>
                </a:solidFill>
                <a:effectLst/>
                <a:latin typeface="system-ui"/>
              </a:rPr>
              <a:t>22 </a:t>
            </a:r>
            <a:r>
              <a:rPr lang="en-US" b="0" i="0" dirty="0">
                <a:solidFill>
                  <a:srgbClr val="000000"/>
                </a:solidFill>
                <a:effectLst/>
                <a:latin typeface="system-ui"/>
              </a:rPr>
              <a:t>But prove yourselves doers of the word, and not merely hearers who delude themselves.</a:t>
            </a:r>
            <a:endParaRPr lang="en-US" b="1" i="1" dirty="0">
              <a:solidFill>
                <a:srgbClr val="FF0000"/>
              </a:solidFill>
              <a:latin typeface="Calibri" panose="020F0502020204030204" pitchFamily="34" charset="0"/>
              <a:cs typeface="Calibri" panose="020F0502020204030204" pitchFamily="34" charset="0"/>
            </a:endParaRPr>
          </a:p>
          <a:p>
            <a:endParaRPr lang="en-US" b="1" i="1" dirty="0">
              <a:solidFill>
                <a:srgbClr val="FF0000"/>
              </a:solidFill>
              <a:latin typeface="Calibri" panose="020F0502020204030204" pitchFamily="34" charset="0"/>
              <a:cs typeface="Calibri" panose="020F0502020204030204" pitchFamily="34" charset="0"/>
            </a:endParaRPr>
          </a:p>
          <a:p>
            <a:r>
              <a:rPr lang="en-US" b="1" i="1" dirty="0">
                <a:solidFill>
                  <a:srgbClr val="FF0000"/>
                </a:solidFill>
                <a:latin typeface="Calibri" panose="020F0502020204030204" pitchFamily="34" charset="0"/>
                <a:cs typeface="Calibri" panose="020F0502020204030204" pitchFamily="34" charset="0"/>
              </a:rPr>
              <a:t>Romans 10:17 </a:t>
            </a:r>
            <a:r>
              <a:rPr lang="en-US" b="0" i="0" dirty="0">
                <a:solidFill>
                  <a:srgbClr val="000000"/>
                </a:solidFill>
                <a:effectLst/>
                <a:latin typeface="system-ui"/>
              </a:rPr>
              <a:t>So faith </a:t>
            </a:r>
            <a:r>
              <a:rPr lang="en-US" b="0" i="1" dirty="0">
                <a:solidFill>
                  <a:srgbClr val="000000"/>
                </a:solidFill>
                <a:effectLst/>
                <a:latin typeface="system-ui"/>
              </a:rPr>
              <a:t>comes</a:t>
            </a:r>
            <a:r>
              <a:rPr lang="en-US" b="0" i="0" dirty="0">
                <a:solidFill>
                  <a:srgbClr val="000000"/>
                </a:solidFill>
                <a:effectLst/>
                <a:latin typeface="system-ui"/>
              </a:rPr>
              <a:t> from hearing, and hearing by the word of Christ.</a:t>
            </a:r>
            <a:endParaRPr lang="en-US" b="1" i="1" dirty="0">
              <a:solidFill>
                <a:srgbClr val="FF0000"/>
              </a:solidFill>
              <a:latin typeface="Calibri" panose="020F0502020204030204" pitchFamily="34" charset="0"/>
              <a:cs typeface="Calibri" panose="020F0502020204030204" pitchFamily="34" charset="0"/>
            </a:endParaRPr>
          </a:p>
          <a:p>
            <a:endParaRPr lang="en-US" b="1" i="1" dirty="0">
              <a:solidFill>
                <a:srgbClr val="FF0000"/>
              </a:solidFill>
              <a:latin typeface="Calibri" panose="020F0502020204030204" pitchFamily="34" charset="0"/>
              <a:cs typeface="Calibri" panose="020F0502020204030204" pitchFamily="34" charset="0"/>
            </a:endParaRPr>
          </a:p>
          <a:p>
            <a:r>
              <a:rPr lang="en-US" b="1" i="1" dirty="0">
                <a:solidFill>
                  <a:srgbClr val="FF0000"/>
                </a:solidFill>
                <a:latin typeface="Calibri" panose="020F0502020204030204" pitchFamily="34" charset="0"/>
                <a:cs typeface="Calibri" panose="020F0502020204030204" pitchFamily="34" charset="0"/>
              </a:rPr>
              <a:t>Romans 1:16 </a:t>
            </a:r>
            <a:r>
              <a:rPr lang="en-US" b="0" i="0" dirty="0">
                <a:solidFill>
                  <a:srgbClr val="000000"/>
                </a:solidFill>
                <a:effectLst/>
                <a:latin typeface="system-ui"/>
              </a:rPr>
              <a:t>For I am not ashamed of the gospel, for it is the power of God for salvation to everyone who believes, to the Jew first and also to the Greek. </a:t>
            </a:r>
            <a:endParaRPr lang="en-US" b="1" i="1" dirty="0">
              <a:solidFill>
                <a:srgbClr val="FF0000"/>
              </a:solidFill>
              <a:latin typeface="Calibri" panose="020F0502020204030204" pitchFamily="34" charset="0"/>
              <a:cs typeface="Calibri" panose="020F0502020204030204" pitchFamily="34" charset="0"/>
            </a:endParaRPr>
          </a:p>
          <a:p>
            <a:endParaRPr lang="en-US" b="1" i="1" dirty="0">
              <a:solidFill>
                <a:srgbClr val="FF0000"/>
              </a:solidFill>
              <a:latin typeface="Calibri" panose="020F0502020204030204" pitchFamily="34" charset="0"/>
              <a:cs typeface="Calibri" panose="020F0502020204030204" pitchFamily="34" charset="0"/>
            </a:endParaRPr>
          </a:p>
          <a:p>
            <a:r>
              <a:rPr lang="en-US" b="1" i="1" dirty="0">
                <a:solidFill>
                  <a:srgbClr val="FF0000"/>
                </a:solidFill>
                <a:latin typeface="Calibri" panose="020F0502020204030204" pitchFamily="34" charset="0"/>
                <a:cs typeface="Calibri" panose="020F0502020204030204" pitchFamily="34" charset="0"/>
              </a:rPr>
              <a:t>Hebrews 11:6 </a:t>
            </a:r>
            <a:r>
              <a:rPr lang="en-US" b="0" i="0" dirty="0">
                <a:solidFill>
                  <a:srgbClr val="000000"/>
                </a:solidFill>
                <a:effectLst/>
                <a:latin typeface="system-ui"/>
              </a:rPr>
              <a:t>And without faith it is impossible to please </a:t>
            </a:r>
            <a:r>
              <a:rPr lang="en-US" b="0" i="1" dirty="0">
                <a:solidFill>
                  <a:srgbClr val="000000"/>
                </a:solidFill>
                <a:effectLst/>
                <a:latin typeface="system-ui"/>
              </a:rPr>
              <a:t>Him</a:t>
            </a:r>
            <a:r>
              <a:rPr lang="en-US" b="0" i="0" dirty="0">
                <a:solidFill>
                  <a:srgbClr val="000000"/>
                </a:solidFill>
                <a:effectLst/>
                <a:latin typeface="system-ui"/>
              </a:rPr>
              <a:t>, for he who comes to God must believe that He is and </a:t>
            </a:r>
            <a:r>
              <a:rPr lang="en-US" b="0" i="1" dirty="0">
                <a:solidFill>
                  <a:srgbClr val="000000"/>
                </a:solidFill>
                <a:effectLst/>
                <a:latin typeface="system-ui"/>
              </a:rPr>
              <a:t>that</a:t>
            </a:r>
            <a:r>
              <a:rPr lang="en-US" b="0" i="0" dirty="0">
                <a:solidFill>
                  <a:srgbClr val="000000"/>
                </a:solidFill>
                <a:effectLst/>
                <a:latin typeface="system-ui"/>
              </a:rPr>
              <a:t> He is a rewarder of those who seek Him.</a:t>
            </a:r>
            <a:endParaRPr lang="en-US" b="1" i="1" dirty="0">
              <a:solidFill>
                <a:srgbClr val="FF0000"/>
              </a:solidFill>
              <a:latin typeface="Calibri" panose="020F0502020204030204" pitchFamily="34" charset="0"/>
              <a:cs typeface="Calibri" panose="020F0502020204030204" pitchFamily="34" charset="0"/>
            </a:endParaRPr>
          </a:p>
          <a:p>
            <a:endParaRPr lang="en-US" b="1" i="1" dirty="0">
              <a:solidFill>
                <a:srgbClr val="FF0000"/>
              </a:solidFill>
              <a:latin typeface="Calibri" panose="020F0502020204030204" pitchFamily="34" charset="0"/>
              <a:cs typeface="Calibri" panose="020F0502020204030204" pitchFamily="34" charset="0"/>
            </a:endParaRPr>
          </a:p>
          <a:p>
            <a:r>
              <a:rPr lang="en-US" b="1" i="1" dirty="0">
                <a:solidFill>
                  <a:srgbClr val="FF0000"/>
                </a:solidFill>
                <a:latin typeface="Calibri" panose="020F0502020204030204" pitchFamily="34" charset="0"/>
                <a:cs typeface="Calibri" panose="020F0502020204030204" pitchFamily="34" charset="0"/>
              </a:rPr>
              <a:t>Acts 17:30-31 </a:t>
            </a:r>
            <a:r>
              <a:rPr lang="en-US" b="0" i="0" dirty="0">
                <a:solidFill>
                  <a:srgbClr val="000000"/>
                </a:solidFill>
                <a:effectLst/>
                <a:latin typeface="system-ui"/>
              </a:rPr>
              <a:t>Therefore having overlooked the times of ignorance, God is now declaring to men that all </a:t>
            </a:r>
            <a:r>
              <a:rPr lang="en-US" b="0" i="1" dirty="0">
                <a:solidFill>
                  <a:srgbClr val="000000"/>
                </a:solidFill>
                <a:effectLst/>
                <a:latin typeface="system-ui"/>
              </a:rPr>
              <a:t>people</a:t>
            </a:r>
            <a:r>
              <a:rPr lang="en-US" b="0" i="0" dirty="0">
                <a:solidFill>
                  <a:srgbClr val="000000"/>
                </a:solidFill>
                <a:effectLst/>
                <a:latin typeface="system-ui"/>
              </a:rPr>
              <a:t> everywhere should repent, </a:t>
            </a:r>
            <a:r>
              <a:rPr lang="en-US" b="1" i="0" baseline="30000" dirty="0">
                <a:solidFill>
                  <a:srgbClr val="000000"/>
                </a:solidFill>
                <a:effectLst/>
                <a:latin typeface="system-ui"/>
              </a:rPr>
              <a:t>31 </a:t>
            </a:r>
            <a:r>
              <a:rPr lang="en-US" b="0" i="0" dirty="0">
                <a:solidFill>
                  <a:srgbClr val="000000"/>
                </a:solidFill>
                <a:effectLst/>
                <a:latin typeface="system-ui"/>
              </a:rPr>
              <a:t>because He has fixed a day in which He will judge the world in righteousness through a Man whom He has appointed, having furnished proof to all men by raising Him from the dead.”</a:t>
            </a:r>
            <a:endParaRPr lang="en-US" b="1" i="1" dirty="0">
              <a:solidFill>
                <a:srgbClr val="FF0000"/>
              </a:solidFill>
              <a:latin typeface="Calibri" panose="020F0502020204030204" pitchFamily="34" charset="0"/>
              <a:cs typeface="Calibri" panose="020F0502020204030204" pitchFamily="34" charset="0"/>
            </a:endParaRPr>
          </a:p>
          <a:p>
            <a:endParaRPr lang="en-US" b="1" i="1" dirty="0">
              <a:solidFill>
                <a:srgbClr val="FF0000"/>
              </a:solidFill>
              <a:latin typeface="Calibri" panose="020F0502020204030204" pitchFamily="34" charset="0"/>
              <a:cs typeface="Calibri" panose="020F0502020204030204" pitchFamily="34" charset="0"/>
            </a:endParaRPr>
          </a:p>
          <a:p>
            <a:r>
              <a:rPr lang="en-US" b="1" i="1" dirty="0">
                <a:solidFill>
                  <a:srgbClr val="FF0000"/>
                </a:solidFill>
                <a:latin typeface="Calibri" panose="020F0502020204030204" pitchFamily="34" charset="0"/>
                <a:cs typeface="Calibri" panose="020F0502020204030204" pitchFamily="34" charset="0"/>
              </a:rPr>
              <a:t>Luke 13:3 </a:t>
            </a:r>
            <a:r>
              <a:rPr lang="en-US" b="0" i="0" dirty="0">
                <a:solidFill>
                  <a:srgbClr val="000000"/>
                </a:solidFill>
                <a:effectLst/>
                <a:latin typeface="system-ui"/>
              </a:rPr>
              <a:t>I tell you, no, but unless you repent, you will all likewise perish. </a:t>
            </a:r>
            <a:endParaRPr lang="en-US" b="1" i="1" dirty="0">
              <a:solidFill>
                <a:srgbClr val="FF0000"/>
              </a:solidFill>
              <a:latin typeface="Calibri" panose="020F0502020204030204" pitchFamily="34" charset="0"/>
              <a:cs typeface="Calibri" panose="020F0502020204030204" pitchFamily="34" charset="0"/>
            </a:endParaRPr>
          </a:p>
          <a:p>
            <a:endParaRPr lang="en-US" b="1" i="1" dirty="0">
              <a:solidFill>
                <a:srgbClr val="FF0000"/>
              </a:solidFill>
              <a:latin typeface="Calibri" panose="020F0502020204030204" pitchFamily="34" charset="0"/>
              <a:cs typeface="Calibri" panose="020F0502020204030204" pitchFamily="34" charset="0"/>
            </a:endParaRPr>
          </a:p>
          <a:p>
            <a:r>
              <a:rPr lang="en-US" b="1" i="1" dirty="0">
                <a:solidFill>
                  <a:srgbClr val="FF0000"/>
                </a:solidFill>
                <a:latin typeface="Calibri" panose="020F0502020204030204" pitchFamily="34" charset="0"/>
                <a:cs typeface="Calibri" panose="020F0502020204030204" pitchFamily="34" charset="0"/>
              </a:rPr>
              <a:t>Matthew 10:32-33 </a:t>
            </a:r>
            <a:r>
              <a:rPr lang="en-US" b="0" i="0" dirty="0">
                <a:solidFill>
                  <a:srgbClr val="000000"/>
                </a:solidFill>
                <a:effectLst/>
                <a:latin typeface="system-ui"/>
              </a:rPr>
              <a:t>“Therefore everyone who confesses Me before men, I will also confess him before My Father who is in heaven. </a:t>
            </a:r>
            <a:r>
              <a:rPr lang="en-US" b="1" i="0" baseline="30000" dirty="0">
                <a:solidFill>
                  <a:srgbClr val="000000"/>
                </a:solidFill>
                <a:effectLst/>
                <a:latin typeface="system-ui"/>
              </a:rPr>
              <a:t>33 </a:t>
            </a:r>
            <a:r>
              <a:rPr lang="en-US" b="0" i="0" dirty="0">
                <a:solidFill>
                  <a:srgbClr val="000000"/>
                </a:solidFill>
                <a:effectLst/>
                <a:latin typeface="system-ui"/>
              </a:rPr>
              <a:t>But whoever denies Me before men, I will also deny him before My Father who is in heaven.</a:t>
            </a:r>
            <a:endParaRPr lang="en-US" b="1" i="1" dirty="0">
              <a:solidFill>
                <a:srgbClr val="FF0000"/>
              </a:solidFill>
              <a:latin typeface="Calibri" panose="020F0502020204030204" pitchFamily="34" charset="0"/>
              <a:cs typeface="Calibri" panose="020F0502020204030204" pitchFamily="34" charset="0"/>
            </a:endParaRPr>
          </a:p>
          <a:p>
            <a:endParaRPr lang="en-US" b="1" i="1" dirty="0">
              <a:solidFill>
                <a:srgbClr val="FF0000"/>
              </a:solidFill>
              <a:latin typeface="Calibri" panose="020F0502020204030204" pitchFamily="34" charset="0"/>
              <a:cs typeface="Calibri" panose="020F0502020204030204" pitchFamily="34" charset="0"/>
            </a:endParaRPr>
          </a:p>
          <a:p>
            <a:r>
              <a:rPr lang="en-US" b="1" i="1" dirty="0">
                <a:solidFill>
                  <a:srgbClr val="FF0000"/>
                </a:solidFill>
                <a:latin typeface="Calibri" panose="020F0502020204030204" pitchFamily="34" charset="0"/>
                <a:cs typeface="Calibri" panose="020F0502020204030204" pitchFamily="34" charset="0"/>
              </a:rPr>
              <a:t>Romans 10:9-10 </a:t>
            </a:r>
            <a:r>
              <a:rPr lang="en-US" b="0" i="0" dirty="0">
                <a:solidFill>
                  <a:srgbClr val="000000"/>
                </a:solidFill>
                <a:effectLst/>
                <a:latin typeface="system-ui"/>
              </a:rPr>
              <a:t>that if you confess with your mouth Jesus </a:t>
            </a:r>
            <a:r>
              <a:rPr lang="en-US" b="0" i="1" dirty="0">
                <a:solidFill>
                  <a:srgbClr val="000000"/>
                </a:solidFill>
                <a:effectLst/>
                <a:latin typeface="system-ui"/>
              </a:rPr>
              <a:t>as</a:t>
            </a:r>
            <a:r>
              <a:rPr lang="en-US" b="0" i="0" dirty="0">
                <a:solidFill>
                  <a:srgbClr val="000000"/>
                </a:solidFill>
                <a:effectLst/>
                <a:latin typeface="system-ui"/>
              </a:rPr>
              <a:t> Lord, and believe in your heart that God raised Him from the dead, you will be saved; </a:t>
            </a:r>
            <a:r>
              <a:rPr lang="en-US" b="1" i="0" baseline="30000" dirty="0">
                <a:solidFill>
                  <a:srgbClr val="000000"/>
                </a:solidFill>
                <a:effectLst/>
                <a:latin typeface="system-ui"/>
              </a:rPr>
              <a:t>10 </a:t>
            </a:r>
            <a:r>
              <a:rPr lang="en-US" b="0" i="0" dirty="0">
                <a:solidFill>
                  <a:srgbClr val="000000"/>
                </a:solidFill>
                <a:effectLst/>
                <a:latin typeface="system-ui"/>
              </a:rPr>
              <a:t>for with the heart a person believes, resulting in righteousness, and with the mouth he confesses, resulting in salvation. </a:t>
            </a:r>
            <a:endParaRPr lang="en-US" b="1" i="1" dirty="0">
              <a:solidFill>
                <a:srgbClr val="FF0000"/>
              </a:solidFill>
              <a:latin typeface="Calibri" panose="020F0502020204030204" pitchFamily="34" charset="0"/>
              <a:cs typeface="Calibri" panose="020F0502020204030204" pitchFamily="34" charset="0"/>
            </a:endParaRPr>
          </a:p>
          <a:p>
            <a:endParaRPr lang="en-US" b="1" i="1" dirty="0">
              <a:solidFill>
                <a:srgbClr val="FF0000"/>
              </a:solidFill>
              <a:latin typeface="Calibri" panose="020F0502020204030204" pitchFamily="34" charset="0"/>
              <a:cs typeface="Calibri" panose="020F0502020204030204" pitchFamily="34" charset="0"/>
            </a:endParaRPr>
          </a:p>
          <a:p>
            <a:r>
              <a:rPr lang="en-US" b="1" i="1" dirty="0">
                <a:solidFill>
                  <a:srgbClr val="FF0000"/>
                </a:solidFill>
                <a:latin typeface="Calibri" panose="020F0502020204030204" pitchFamily="34" charset="0"/>
                <a:cs typeface="Calibri" panose="020F0502020204030204" pitchFamily="34" charset="0"/>
              </a:rPr>
              <a:t>Acts 2:38 </a:t>
            </a:r>
            <a:r>
              <a:rPr lang="en-US" b="0" i="0" dirty="0">
                <a:solidFill>
                  <a:srgbClr val="000000"/>
                </a:solidFill>
                <a:effectLst/>
                <a:latin typeface="system-ui"/>
              </a:rPr>
              <a:t>Peter </a:t>
            </a:r>
            <a:r>
              <a:rPr lang="en-US" b="0" i="1" dirty="0">
                <a:solidFill>
                  <a:srgbClr val="000000"/>
                </a:solidFill>
                <a:effectLst/>
                <a:latin typeface="system-ui"/>
              </a:rPr>
              <a:t>said</a:t>
            </a:r>
            <a:r>
              <a:rPr lang="en-US" b="0" i="0" dirty="0">
                <a:solidFill>
                  <a:srgbClr val="000000"/>
                </a:solidFill>
                <a:effectLst/>
                <a:latin typeface="system-ui"/>
              </a:rPr>
              <a:t> to them, “Repent, and each of you be baptized in the name of Jesus Christ for the forgiveness of your sins; and you will receive the gift of the Holy Spirit. </a:t>
            </a:r>
            <a:endParaRPr lang="en-US" b="1" i="1" dirty="0">
              <a:solidFill>
                <a:srgbClr val="FF0000"/>
              </a:solidFill>
              <a:latin typeface="Calibri" panose="020F0502020204030204" pitchFamily="34" charset="0"/>
              <a:cs typeface="Calibri" panose="020F0502020204030204" pitchFamily="34" charset="0"/>
            </a:endParaRPr>
          </a:p>
          <a:p>
            <a:endParaRPr lang="en-US" b="1" i="1" dirty="0">
              <a:solidFill>
                <a:srgbClr val="FF0000"/>
              </a:solidFill>
              <a:latin typeface="Calibri" panose="020F0502020204030204" pitchFamily="34" charset="0"/>
              <a:cs typeface="Calibri" panose="020F0502020204030204" pitchFamily="34" charset="0"/>
            </a:endParaRPr>
          </a:p>
          <a:p>
            <a:r>
              <a:rPr lang="en-US" b="1" i="1" dirty="0">
                <a:solidFill>
                  <a:srgbClr val="FF0000"/>
                </a:solidFill>
                <a:latin typeface="Calibri" panose="020F0502020204030204" pitchFamily="34" charset="0"/>
                <a:cs typeface="Calibri" panose="020F0502020204030204" pitchFamily="34" charset="0"/>
              </a:rPr>
              <a:t>Mark 16:16 </a:t>
            </a:r>
            <a:r>
              <a:rPr lang="en-US" b="0" i="0" dirty="0">
                <a:solidFill>
                  <a:srgbClr val="000000"/>
                </a:solidFill>
                <a:effectLst/>
                <a:latin typeface="system-ui"/>
              </a:rPr>
              <a:t>He who has believed and has been baptized shall be saved; but he who has disbelieved shall be condemned.</a:t>
            </a:r>
            <a:endParaRPr lang="en-US" b="1" i="1" dirty="0">
              <a:solidFill>
                <a:srgbClr val="FF0000"/>
              </a:solidFill>
              <a:latin typeface="Calibri" panose="020F0502020204030204" pitchFamily="34" charset="0"/>
              <a:cs typeface="Calibri" panose="020F0502020204030204" pitchFamily="34" charset="0"/>
            </a:endParaRPr>
          </a:p>
          <a:p>
            <a:endParaRPr lang="en-US" b="1" i="1" dirty="0">
              <a:solidFill>
                <a:srgbClr val="FF0000"/>
              </a:solidFill>
              <a:latin typeface="Calibri" panose="020F0502020204030204" pitchFamily="34" charset="0"/>
              <a:cs typeface="Calibri" panose="020F0502020204030204" pitchFamily="34" charset="0"/>
            </a:endParaRPr>
          </a:p>
          <a:p>
            <a:r>
              <a:rPr lang="en-US" b="1" i="1" dirty="0">
                <a:solidFill>
                  <a:srgbClr val="FF0000"/>
                </a:solidFill>
                <a:latin typeface="Calibri" panose="020F0502020204030204" pitchFamily="34" charset="0"/>
                <a:cs typeface="Calibri" panose="020F0502020204030204" pitchFamily="34" charset="0"/>
              </a:rPr>
              <a:t>Hebrews 5:9 </a:t>
            </a:r>
            <a:r>
              <a:rPr lang="en-US" b="0" i="0" dirty="0">
                <a:solidFill>
                  <a:srgbClr val="000000"/>
                </a:solidFill>
                <a:effectLst/>
                <a:latin typeface="system-ui"/>
              </a:rPr>
              <a:t>And having been made perfect, He became to all those who obey Him the source of eternal salvation…</a:t>
            </a:r>
            <a:endParaRPr lang="en-US" b="1" i="1" dirty="0">
              <a:solidFill>
                <a:srgbClr val="FF0000"/>
              </a:solidFill>
              <a:latin typeface="Calibri" panose="020F0502020204030204" pitchFamily="34" charset="0"/>
              <a:cs typeface="Calibri" panose="020F0502020204030204" pitchFamily="34" charset="0"/>
            </a:endParaRPr>
          </a:p>
          <a:p>
            <a:endParaRPr lang="en-US" b="1" i="1" dirty="0">
              <a:solidFill>
                <a:srgbClr val="FF0000"/>
              </a:solidFill>
              <a:latin typeface="Calibri" panose="020F0502020204030204" pitchFamily="34" charset="0"/>
              <a:cs typeface="Calibri" panose="020F0502020204030204" pitchFamily="34" charset="0"/>
            </a:endParaRPr>
          </a:p>
          <a:p>
            <a:r>
              <a:rPr lang="en-US" b="1" i="1" dirty="0">
                <a:solidFill>
                  <a:srgbClr val="FF0000"/>
                </a:solidFill>
                <a:latin typeface="Calibri" panose="020F0502020204030204" pitchFamily="34" charset="0"/>
                <a:cs typeface="Calibri" panose="020F0502020204030204" pitchFamily="34" charset="0"/>
              </a:rPr>
              <a:t>1 Corinthians 15:58 </a:t>
            </a:r>
            <a:r>
              <a:rPr lang="en-US" b="0" i="0" dirty="0">
                <a:solidFill>
                  <a:srgbClr val="000000"/>
                </a:solidFill>
                <a:effectLst/>
                <a:latin typeface="system-ui"/>
              </a:rPr>
              <a:t>Therefore, my beloved brethren, be steadfast, immovable, always abounding in the work of the Lord, knowing that your toil is not </a:t>
            </a:r>
            <a:r>
              <a:rPr lang="en-US" b="0" i="1" dirty="0">
                <a:solidFill>
                  <a:srgbClr val="000000"/>
                </a:solidFill>
                <a:effectLst/>
                <a:latin typeface="system-ui"/>
              </a:rPr>
              <a:t>in</a:t>
            </a:r>
            <a:r>
              <a:rPr lang="en-US" b="0" i="0" dirty="0">
                <a:solidFill>
                  <a:srgbClr val="000000"/>
                </a:solidFill>
                <a:effectLst/>
                <a:latin typeface="system-ui"/>
              </a:rPr>
              <a:t> vain in the Lord.</a:t>
            </a:r>
            <a:endParaRPr lang="en-US" dirty="0"/>
          </a:p>
        </p:txBody>
      </p:sp>
      <p:sp>
        <p:nvSpPr>
          <p:cNvPr id="4" name="Date Placeholder 3"/>
          <p:cNvSpPr>
            <a:spLocks noGrp="1"/>
          </p:cNvSpPr>
          <p:nvPr>
            <p:ph type="dt" idx="1"/>
          </p:nvPr>
        </p:nvSpPr>
        <p:spPr/>
        <p:txBody>
          <a:bodyPr/>
          <a:lstStyle/>
          <a:p>
            <a:pPr>
              <a:defRPr/>
            </a:pPr>
            <a:r>
              <a:rPr lang="en-US"/>
              <a:t>6/1/2025 am</a:t>
            </a:r>
          </a:p>
        </p:txBody>
      </p:sp>
      <p:sp>
        <p:nvSpPr>
          <p:cNvPr id="5" name="Slide Number Placeholder 4"/>
          <p:cNvSpPr>
            <a:spLocks noGrp="1"/>
          </p:cNvSpPr>
          <p:nvPr>
            <p:ph type="sldNum" sz="quarter" idx="5"/>
          </p:nvPr>
        </p:nvSpPr>
        <p:spPr/>
        <p:txBody>
          <a:bodyPr/>
          <a:lstStyle/>
          <a:p>
            <a:fld id="{601CA7E3-025E-4CA2-958C-919601DAC674}" type="slidenum">
              <a:rPr lang="en-US" altLang="en-US" smtClean="0"/>
              <a:pPr/>
              <a:t>27</a:t>
            </a:fld>
            <a:endParaRPr lang="en-US" altLang="en-US"/>
          </a:p>
        </p:txBody>
      </p:sp>
      <p:sp>
        <p:nvSpPr>
          <p:cNvPr id="6" name="Footer Placeholder 5">
            <a:extLst>
              <a:ext uri="{FF2B5EF4-FFF2-40B4-BE49-F238E27FC236}">
                <a16:creationId xmlns:a16="http://schemas.microsoft.com/office/drawing/2014/main" id="{7625A729-B1F5-D152-23C4-A60D498FD6FA}"/>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14150044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8876C5-4EAE-4E07-4D9A-63DD943E88F7}"/>
            </a:ext>
          </a:extLst>
        </p:cNvPr>
        <p:cNvGrpSpPr/>
        <p:nvPr/>
      </p:nvGrpSpPr>
      <p:grpSpPr>
        <a:xfrm>
          <a:off x="0" y="0"/>
          <a:ext cx="0" cy="0"/>
          <a:chOff x="0" y="0"/>
          <a:chExt cx="0" cy="0"/>
        </a:xfrm>
      </p:grpSpPr>
      <p:sp>
        <p:nvSpPr>
          <p:cNvPr id="24578" name="Slide Image Placeholder 1">
            <a:extLst>
              <a:ext uri="{FF2B5EF4-FFF2-40B4-BE49-F238E27FC236}">
                <a16:creationId xmlns:a16="http://schemas.microsoft.com/office/drawing/2014/main" id="{51AA1ACB-EDB8-BBF8-902E-4194B9C1F14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a:extLst>
              <a:ext uri="{FF2B5EF4-FFF2-40B4-BE49-F238E27FC236}">
                <a16:creationId xmlns:a16="http://schemas.microsoft.com/office/drawing/2014/main" id="{713F3014-AE46-FF30-15DA-A308F10CD5F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gn="l">
              <a:buNone/>
            </a:pPr>
            <a:r>
              <a:rPr lang="en-US" altLang="en-US" dirty="0"/>
              <a:t>1 John 4:7-21	</a:t>
            </a:r>
            <a:r>
              <a:rPr lang="en-US" b="1" i="0" baseline="30000" dirty="0">
                <a:solidFill>
                  <a:srgbClr val="000000"/>
                </a:solidFill>
                <a:effectLst/>
                <a:latin typeface="system-ui"/>
              </a:rPr>
              <a:t> </a:t>
            </a:r>
            <a:r>
              <a:rPr lang="en-US" b="0" i="0" dirty="0">
                <a:solidFill>
                  <a:srgbClr val="000000"/>
                </a:solidFill>
                <a:effectLst/>
                <a:latin typeface="system-ui"/>
              </a:rPr>
              <a:t>Beloved, let us love one another, for love is from God; and everyone who loves is born of God and knows God. </a:t>
            </a:r>
            <a:r>
              <a:rPr lang="en-US" b="1" i="0" baseline="30000" dirty="0">
                <a:solidFill>
                  <a:srgbClr val="000000"/>
                </a:solidFill>
                <a:effectLst/>
                <a:latin typeface="system-ui"/>
              </a:rPr>
              <a:t>8 </a:t>
            </a:r>
            <a:r>
              <a:rPr lang="en-US" b="0" i="0" dirty="0">
                <a:solidFill>
                  <a:srgbClr val="000000"/>
                </a:solidFill>
                <a:effectLst/>
                <a:latin typeface="system-ui"/>
              </a:rPr>
              <a:t>The one who does not love does not know God, for God is love. </a:t>
            </a:r>
            <a:r>
              <a:rPr lang="en-US" b="1" i="0" baseline="30000" dirty="0">
                <a:solidFill>
                  <a:srgbClr val="000000"/>
                </a:solidFill>
                <a:effectLst/>
                <a:latin typeface="system-ui"/>
              </a:rPr>
              <a:t>9 </a:t>
            </a:r>
            <a:r>
              <a:rPr lang="en-US" b="0" i="0" dirty="0">
                <a:solidFill>
                  <a:srgbClr val="000000"/>
                </a:solidFill>
                <a:effectLst/>
                <a:latin typeface="system-ui"/>
              </a:rPr>
              <a:t>By this the love of God was manifested in us, that God has sent His only begotten Son into the world so that we might live through Him. </a:t>
            </a:r>
            <a:r>
              <a:rPr lang="en-US" b="1" i="0" baseline="30000" dirty="0">
                <a:solidFill>
                  <a:srgbClr val="000000"/>
                </a:solidFill>
                <a:effectLst/>
                <a:latin typeface="system-ui"/>
              </a:rPr>
              <a:t>10 </a:t>
            </a:r>
            <a:r>
              <a:rPr lang="en-US" b="0" i="0" dirty="0">
                <a:solidFill>
                  <a:srgbClr val="000000"/>
                </a:solidFill>
                <a:effectLst/>
                <a:latin typeface="system-ui"/>
              </a:rPr>
              <a:t>In this is love, not that we loved God, but that He loved us and sent His Son </a:t>
            </a:r>
            <a:r>
              <a:rPr lang="en-US" b="0" i="1" dirty="0">
                <a:solidFill>
                  <a:srgbClr val="000000"/>
                </a:solidFill>
                <a:effectLst/>
                <a:latin typeface="system-ui"/>
              </a:rPr>
              <a:t>to be</a:t>
            </a:r>
            <a:r>
              <a:rPr lang="en-US" b="0" i="0" dirty="0">
                <a:solidFill>
                  <a:srgbClr val="000000"/>
                </a:solidFill>
                <a:effectLst/>
                <a:latin typeface="system-ui"/>
              </a:rPr>
              <a:t> the propitiation for our sins. </a:t>
            </a:r>
            <a:r>
              <a:rPr lang="en-US" b="1" i="0" baseline="30000" dirty="0">
                <a:solidFill>
                  <a:srgbClr val="000000"/>
                </a:solidFill>
                <a:effectLst/>
                <a:latin typeface="system-ui"/>
              </a:rPr>
              <a:t>11 </a:t>
            </a:r>
            <a:r>
              <a:rPr lang="en-US" b="0" i="0" dirty="0">
                <a:solidFill>
                  <a:srgbClr val="000000"/>
                </a:solidFill>
                <a:effectLst/>
                <a:latin typeface="system-ui"/>
              </a:rPr>
              <a:t>Beloved, if God so loved us, we also ought to love one another. </a:t>
            </a:r>
            <a:r>
              <a:rPr lang="en-US" b="1" i="0" baseline="30000" dirty="0">
                <a:solidFill>
                  <a:srgbClr val="000000"/>
                </a:solidFill>
                <a:effectLst/>
                <a:latin typeface="system-ui"/>
              </a:rPr>
              <a:t>12 </a:t>
            </a:r>
            <a:r>
              <a:rPr lang="en-US" b="0" i="0" dirty="0">
                <a:solidFill>
                  <a:srgbClr val="000000"/>
                </a:solidFill>
                <a:effectLst/>
                <a:latin typeface="system-ui"/>
              </a:rPr>
              <a:t>No one has seen God at any time; if we love one another, God abides in us, and His love is perfected in us. </a:t>
            </a:r>
            <a:r>
              <a:rPr lang="en-US" b="1" i="0" baseline="30000" dirty="0">
                <a:solidFill>
                  <a:srgbClr val="000000"/>
                </a:solidFill>
                <a:effectLst/>
                <a:latin typeface="system-ui"/>
              </a:rPr>
              <a:t>13 </a:t>
            </a:r>
            <a:r>
              <a:rPr lang="en-US" b="0" i="0" dirty="0">
                <a:solidFill>
                  <a:srgbClr val="000000"/>
                </a:solidFill>
                <a:effectLst/>
                <a:latin typeface="system-ui"/>
              </a:rPr>
              <a:t>By this we know that we abide in Him and He in us, because He has given us of His Spirit. </a:t>
            </a:r>
            <a:r>
              <a:rPr lang="en-US" b="1" i="0" baseline="30000" dirty="0">
                <a:solidFill>
                  <a:srgbClr val="000000"/>
                </a:solidFill>
                <a:effectLst/>
                <a:latin typeface="system-ui"/>
              </a:rPr>
              <a:t>14 </a:t>
            </a:r>
            <a:r>
              <a:rPr lang="en-US" b="0" i="0" dirty="0">
                <a:solidFill>
                  <a:srgbClr val="000000"/>
                </a:solidFill>
                <a:effectLst/>
                <a:latin typeface="system-ui"/>
              </a:rPr>
              <a:t>We have seen and testify that the Father has sent the Son </a:t>
            </a:r>
            <a:r>
              <a:rPr lang="en-US" b="0" i="1" dirty="0">
                <a:solidFill>
                  <a:srgbClr val="000000"/>
                </a:solidFill>
                <a:effectLst/>
                <a:latin typeface="system-ui"/>
              </a:rPr>
              <a:t>to be</a:t>
            </a:r>
            <a:r>
              <a:rPr lang="en-US" b="0" i="0" dirty="0">
                <a:solidFill>
                  <a:srgbClr val="000000"/>
                </a:solidFill>
                <a:effectLst/>
                <a:latin typeface="system-ui"/>
              </a:rPr>
              <a:t> the Savior of the world. </a:t>
            </a:r>
            <a:r>
              <a:rPr lang="en-US" b="1" i="0" baseline="30000" dirty="0">
                <a:solidFill>
                  <a:srgbClr val="000000"/>
                </a:solidFill>
                <a:effectLst/>
                <a:latin typeface="system-ui"/>
              </a:rPr>
              <a:t>15 </a:t>
            </a:r>
            <a:r>
              <a:rPr lang="en-US" b="0" i="0" dirty="0">
                <a:solidFill>
                  <a:srgbClr val="000000"/>
                </a:solidFill>
                <a:effectLst/>
                <a:latin typeface="system-ui"/>
              </a:rPr>
              <a:t>Whoever confesses that Jesus is the Son of God, God abides in him, and he in God. </a:t>
            </a:r>
            <a:r>
              <a:rPr lang="en-US" b="1" i="0" baseline="30000" dirty="0">
                <a:solidFill>
                  <a:srgbClr val="000000"/>
                </a:solidFill>
                <a:effectLst/>
                <a:latin typeface="system-ui"/>
              </a:rPr>
              <a:t>16 </a:t>
            </a:r>
            <a:r>
              <a:rPr lang="en-US" b="0" i="0" dirty="0">
                <a:solidFill>
                  <a:srgbClr val="000000"/>
                </a:solidFill>
                <a:effectLst/>
                <a:latin typeface="system-ui"/>
              </a:rPr>
              <a:t>We have come to know and have believed the love which God has for us. God is love, and the one who abides in love abides in God, and God abides in him. </a:t>
            </a:r>
            <a:r>
              <a:rPr lang="en-US" b="1" i="0" baseline="30000" dirty="0">
                <a:solidFill>
                  <a:srgbClr val="000000"/>
                </a:solidFill>
                <a:effectLst/>
                <a:latin typeface="system-ui"/>
              </a:rPr>
              <a:t>17 </a:t>
            </a:r>
            <a:r>
              <a:rPr lang="en-US" b="0" i="0" dirty="0">
                <a:solidFill>
                  <a:srgbClr val="000000"/>
                </a:solidFill>
                <a:effectLst/>
                <a:latin typeface="system-ui"/>
              </a:rPr>
              <a:t>By this, love is perfected with us, so that we may have confidence in the day of judgment; because as He is, so also are we in this world. </a:t>
            </a:r>
            <a:r>
              <a:rPr lang="en-US" b="1" i="0" baseline="30000" dirty="0">
                <a:solidFill>
                  <a:srgbClr val="000000"/>
                </a:solidFill>
                <a:effectLst/>
                <a:latin typeface="system-ui"/>
              </a:rPr>
              <a:t>18 </a:t>
            </a:r>
            <a:r>
              <a:rPr lang="en-US" b="0" i="0" dirty="0">
                <a:solidFill>
                  <a:srgbClr val="000000"/>
                </a:solidFill>
                <a:effectLst/>
                <a:latin typeface="system-ui"/>
              </a:rPr>
              <a:t>There is no fear in love; but perfect love casts out fear, because fear involves punishment, and the one who fears is not perfected in love. </a:t>
            </a:r>
            <a:r>
              <a:rPr lang="en-US" b="1" i="0" baseline="30000" dirty="0">
                <a:solidFill>
                  <a:srgbClr val="000000"/>
                </a:solidFill>
                <a:effectLst/>
                <a:latin typeface="system-ui"/>
              </a:rPr>
              <a:t>19 </a:t>
            </a:r>
            <a:r>
              <a:rPr lang="en-US" b="0" i="0" dirty="0">
                <a:solidFill>
                  <a:srgbClr val="000000"/>
                </a:solidFill>
                <a:effectLst/>
                <a:latin typeface="system-ui"/>
              </a:rPr>
              <a:t>We love, because He first loved us. </a:t>
            </a:r>
            <a:r>
              <a:rPr lang="en-US" b="1" i="0" baseline="30000" dirty="0">
                <a:solidFill>
                  <a:srgbClr val="000000"/>
                </a:solidFill>
                <a:effectLst/>
                <a:latin typeface="system-ui"/>
              </a:rPr>
              <a:t>20 </a:t>
            </a:r>
            <a:r>
              <a:rPr lang="en-US" b="0" i="0" dirty="0">
                <a:solidFill>
                  <a:srgbClr val="000000"/>
                </a:solidFill>
                <a:effectLst/>
                <a:latin typeface="system-ui"/>
              </a:rPr>
              <a:t>If someone says, “I love God,” and hates his brother, he is a liar; for the one who does not love his brother whom he has seen, cannot love God whom he has not seen. </a:t>
            </a:r>
            <a:r>
              <a:rPr lang="en-US" b="1" i="0" baseline="30000" dirty="0">
                <a:solidFill>
                  <a:srgbClr val="000000"/>
                </a:solidFill>
                <a:effectLst/>
                <a:latin typeface="system-ui"/>
              </a:rPr>
              <a:t>21 </a:t>
            </a:r>
            <a:r>
              <a:rPr lang="en-US" b="0" i="0" dirty="0">
                <a:solidFill>
                  <a:srgbClr val="000000"/>
                </a:solidFill>
                <a:effectLst/>
                <a:latin typeface="system-ui"/>
              </a:rPr>
              <a:t>And this commandment we have from Him, that the one who loves God should love his brother also.</a:t>
            </a:r>
          </a:p>
          <a:p>
            <a:pPr>
              <a:spcBef>
                <a:spcPct val="0"/>
              </a:spcBef>
            </a:pPr>
            <a:endParaRPr lang="en-US" altLang="en-US" dirty="0"/>
          </a:p>
        </p:txBody>
      </p:sp>
      <p:sp>
        <p:nvSpPr>
          <p:cNvPr id="24580" name="Slide Number Placeholder 3">
            <a:extLst>
              <a:ext uri="{FF2B5EF4-FFF2-40B4-BE49-F238E27FC236}">
                <a16:creationId xmlns:a16="http://schemas.microsoft.com/office/drawing/2014/main" id="{48C7D17A-B12B-A4F0-8FF8-8685ECE1F81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aramond" panose="02020404030301010803" pitchFamily="18" charset="0"/>
              </a:defRPr>
            </a:lvl1pPr>
            <a:lvl2pPr marL="761265" indent="-292794">
              <a:defRPr>
                <a:solidFill>
                  <a:schemeClr val="tx1"/>
                </a:solidFill>
                <a:latin typeface="Garamond" panose="02020404030301010803" pitchFamily="18" charset="0"/>
              </a:defRPr>
            </a:lvl2pPr>
            <a:lvl3pPr marL="1171177" indent="-234235">
              <a:defRPr>
                <a:solidFill>
                  <a:schemeClr val="tx1"/>
                </a:solidFill>
                <a:latin typeface="Garamond" panose="02020404030301010803" pitchFamily="18" charset="0"/>
              </a:defRPr>
            </a:lvl3pPr>
            <a:lvl4pPr marL="1639647" indent="-234235">
              <a:defRPr>
                <a:solidFill>
                  <a:schemeClr val="tx1"/>
                </a:solidFill>
                <a:latin typeface="Garamond" panose="02020404030301010803" pitchFamily="18" charset="0"/>
              </a:defRPr>
            </a:lvl4pPr>
            <a:lvl5pPr marL="2108118" indent="-234235">
              <a:defRPr>
                <a:solidFill>
                  <a:schemeClr val="tx1"/>
                </a:solidFill>
                <a:latin typeface="Garamond" panose="02020404030301010803" pitchFamily="18" charset="0"/>
              </a:defRPr>
            </a:lvl5pPr>
            <a:lvl6pPr marL="2576589" indent="-234235" fontAlgn="base">
              <a:spcBef>
                <a:spcPct val="0"/>
              </a:spcBef>
              <a:spcAft>
                <a:spcPct val="0"/>
              </a:spcAft>
              <a:defRPr>
                <a:solidFill>
                  <a:schemeClr val="tx1"/>
                </a:solidFill>
                <a:latin typeface="Garamond" panose="02020404030301010803" pitchFamily="18" charset="0"/>
              </a:defRPr>
            </a:lvl6pPr>
            <a:lvl7pPr marL="3045060" indent="-234235" fontAlgn="base">
              <a:spcBef>
                <a:spcPct val="0"/>
              </a:spcBef>
              <a:spcAft>
                <a:spcPct val="0"/>
              </a:spcAft>
              <a:defRPr>
                <a:solidFill>
                  <a:schemeClr val="tx1"/>
                </a:solidFill>
                <a:latin typeface="Garamond" panose="02020404030301010803" pitchFamily="18" charset="0"/>
              </a:defRPr>
            </a:lvl7pPr>
            <a:lvl8pPr marL="3513531" indent="-234235" fontAlgn="base">
              <a:spcBef>
                <a:spcPct val="0"/>
              </a:spcBef>
              <a:spcAft>
                <a:spcPct val="0"/>
              </a:spcAft>
              <a:defRPr>
                <a:solidFill>
                  <a:schemeClr val="tx1"/>
                </a:solidFill>
                <a:latin typeface="Garamond" panose="02020404030301010803" pitchFamily="18" charset="0"/>
              </a:defRPr>
            </a:lvl8pPr>
            <a:lvl9pPr marL="3982002" indent="-234235" fontAlgn="base">
              <a:spcBef>
                <a:spcPct val="0"/>
              </a:spcBef>
              <a:spcAft>
                <a:spcPct val="0"/>
              </a:spcAft>
              <a:defRPr>
                <a:solidFill>
                  <a:schemeClr val="tx1"/>
                </a:solidFill>
                <a:latin typeface="Garamond" panose="02020404030301010803" pitchFamily="18" charset="0"/>
              </a:defRPr>
            </a:lvl9pPr>
          </a:lstStyle>
          <a:p>
            <a:fld id="{BB3ADF25-25D6-499B-8748-1D7E1CC499D7}" type="slidenum">
              <a:rPr lang="en-US" altLang="en-US">
                <a:latin typeface="Calibri" panose="020F0502020204030204" pitchFamily="34" charset="0"/>
              </a:rPr>
              <a:pPr/>
              <a:t>3</a:t>
            </a:fld>
            <a:endParaRPr lang="en-US" altLang="en-US">
              <a:latin typeface="Calibri" panose="020F0502020204030204" pitchFamily="34" charset="0"/>
            </a:endParaRPr>
          </a:p>
        </p:txBody>
      </p:sp>
      <p:sp>
        <p:nvSpPr>
          <p:cNvPr id="24581" name="Date Placeholder 4">
            <a:extLst>
              <a:ext uri="{FF2B5EF4-FFF2-40B4-BE49-F238E27FC236}">
                <a16:creationId xmlns:a16="http://schemas.microsoft.com/office/drawing/2014/main" id="{3FFA8DC3-33C3-DB9F-F89E-C9AE5939084E}"/>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Garamond" panose="02020404030301010803" pitchFamily="18" charset="0"/>
              </a:defRPr>
            </a:lvl1pPr>
            <a:lvl2pPr marL="761265" indent="-292794">
              <a:defRPr>
                <a:solidFill>
                  <a:schemeClr val="tx1"/>
                </a:solidFill>
                <a:latin typeface="Garamond" panose="02020404030301010803" pitchFamily="18" charset="0"/>
              </a:defRPr>
            </a:lvl2pPr>
            <a:lvl3pPr marL="1171177" indent="-234235">
              <a:defRPr>
                <a:solidFill>
                  <a:schemeClr val="tx1"/>
                </a:solidFill>
                <a:latin typeface="Garamond" panose="02020404030301010803" pitchFamily="18" charset="0"/>
              </a:defRPr>
            </a:lvl3pPr>
            <a:lvl4pPr marL="1639647" indent="-234235">
              <a:defRPr>
                <a:solidFill>
                  <a:schemeClr val="tx1"/>
                </a:solidFill>
                <a:latin typeface="Garamond" panose="02020404030301010803" pitchFamily="18" charset="0"/>
              </a:defRPr>
            </a:lvl4pPr>
            <a:lvl5pPr marL="2108118" indent="-234235">
              <a:defRPr>
                <a:solidFill>
                  <a:schemeClr val="tx1"/>
                </a:solidFill>
                <a:latin typeface="Garamond" panose="02020404030301010803" pitchFamily="18" charset="0"/>
              </a:defRPr>
            </a:lvl5pPr>
            <a:lvl6pPr marL="2576589" indent="-234235" fontAlgn="base">
              <a:spcBef>
                <a:spcPct val="0"/>
              </a:spcBef>
              <a:spcAft>
                <a:spcPct val="0"/>
              </a:spcAft>
              <a:defRPr>
                <a:solidFill>
                  <a:schemeClr val="tx1"/>
                </a:solidFill>
                <a:latin typeface="Garamond" panose="02020404030301010803" pitchFamily="18" charset="0"/>
              </a:defRPr>
            </a:lvl6pPr>
            <a:lvl7pPr marL="3045060" indent="-234235" fontAlgn="base">
              <a:spcBef>
                <a:spcPct val="0"/>
              </a:spcBef>
              <a:spcAft>
                <a:spcPct val="0"/>
              </a:spcAft>
              <a:defRPr>
                <a:solidFill>
                  <a:schemeClr val="tx1"/>
                </a:solidFill>
                <a:latin typeface="Garamond" panose="02020404030301010803" pitchFamily="18" charset="0"/>
              </a:defRPr>
            </a:lvl7pPr>
            <a:lvl8pPr marL="3513531" indent="-234235" fontAlgn="base">
              <a:spcBef>
                <a:spcPct val="0"/>
              </a:spcBef>
              <a:spcAft>
                <a:spcPct val="0"/>
              </a:spcAft>
              <a:defRPr>
                <a:solidFill>
                  <a:schemeClr val="tx1"/>
                </a:solidFill>
                <a:latin typeface="Garamond" panose="02020404030301010803" pitchFamily="18" charset="0"/>
              </a:defRPr>
            </a:lvl8pPr>
            <a:lvl9pPr marL="3982002" indent="-234235" fontAlgn="base">
              <a:spcBef>
                <a:spcPct val="0"/>
              </a:spcBef>
              <a:spcAft>
                <a:spcPct val="0"/>
              </a:spcAft>
              <a:defRPr>
                <a:solidFill>
                  <a:schemeClr val="tx1"/>
                </a:solidFill>
                <a:latin typeface="Garamond" panose="02020404030301010803" pitchFamily="18" charset="0"/>
              </a:defRPr>
            </a:lvl9pPr>
          </a:lstStyle>
          <a:p>
            <a:pPr fontAlgn="base">
              <a:spcBef>
                <a:spcPct val="0"/>
              </a:spcBef>
              <a:spcAft>
                <a:spcPct val="0"/>
              </a:spcAft>
            </a:pPr>
            <a:r>
              <a:rPr lang="en-US" altLang="en-US">
                <a:latin typeface="Calibri" panose="020F0502020204030204" pitchFamily="34" charset="0"/>
              </a:rPr>
              <a:t>6/1/2025 am</a:t>
            </a:r>
          </a:p>
        </p:txBody>
      </p:sp>
      <p:sp>
        <p:nvSpPr>
          <p:cNvPr id="2" name="Footer Placeholder 1">
            <a:extLst>
              <a:ext uri="{FF2B5EF4-FFF2-40B4-BE49-F238E27FC236}">
                <a16:creationId xmlns:a16="http://schemas.microsoft.com/office/drawing/2014/main" id="{747DEE19-042B-8ABB-6D12-AD5F58758114}"/>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39495343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0A0625-6ADC-AEFC-4425-258A213F96E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1A45E8F-A8EA-670E-1459-4FDC4DD6BF6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696A9A4-4C06-FFD6-AB78-4C8874316F3D}"/>
              </a:ext>
            </a:extLst>
          </p:cNvPr>
          <p:cNvSpPr>
            <a:spLocks noGrp="1"/>
          </p:cNvSpPr>
          <p:nvPr>
            <p:ph type="body" idx="1"/>
          </p:nvPr>
        </p:nvSpPr>
        <p:spPr/>
        <p:txBody>
          <a:bodyPr/>
          <a:lstStyle/>
          <a:p>
            <a:endParaRPr lang="en-US" dirty="0"/>
          </a:p>
        </p:txBody>
      </p:sp>
      <p:sp>
        <p:nvSpPr>
          <p:cNvPr id="4" name="Date Placeholder 3">
            <a:extLst>
              <a:ext uri="{FF2B5EF4-FFF2-40B4-BE49-F238E27FC236}">
                <a16:creationId xmlns:a16="http://schemas.microsoft.com/office/drawing/2014/main" id="{59384FC7-4224-C120-7870-20E5A9CF9298}"/>
              </a:ext>
            </a:extLst>
          </p:cNvPr>
          <p:cNvSpPr>
            <a:spLocks noGrp="1"/>
          </p:cNvSpPr>
          <p:nvPr>
            <p:ph type="dt" idx="1"/>
          </p:nvPr>
        </p:nvSpPr>
        <p:spPr/>
        <p:txBody>
          <a:bodyPr/>
          <a:lstStyle/>
          <a:p>
            <a:pPr>
              <a:defRPr/>
            </a:pPr>
            <a:r>
              <a:rPr lang="en-US"/>
              <a:t>6/1/2025 am</a:t>
            </a:r>
          </a:p>
        </p:txBody>
      </p:sp>
      <p:sp>
        <p:nvSpPr>
          <p:cNvPr id="5" name="Slide Number Placeholder 4">
            <a:extLst>
              <a:ext uri="{FF2B5EF4-FFF2-40B4-BE49-F238E27FC236}">
                <a16:creationId xmlns:a16="http://schemas.microsoft.com/office/drawing/2014/main" id="{FFF232D8-AA6B-57AB-2C0B-F4BF07DA382F}"/>
              </a:ext>
            </a:extLst>
          </p:cNvPr>
          <p:cNvSpPr>
            <a:spLocks noGrp="1"/>
          </p:cNvSpPr>
          <p:nvPr>
            <p:ph type="sldNum" sz="quarter" idx="5"/>
          </p:nvPr>
        </p:nvSpPr>
        <p:spPr/>
        <p:txBody>
          <a:bodyPr/>
          <a:lstStyle/>
          <a:p>
            <a:fld id="{AEBEE1B2-CF22-44A2-A923-20828283147B}" type="slidenum">
              <a:rPr lang="en-US" altLang="en-US" smtClean="0"/>
              <a:pPr/>
              <a:t>4</a:t>
            </a:fld>
            <a:endParaRPr lang="en-US" altLang="en-US"/>
          </a:p>
        </p:txBody>
      </p:sp>
      <p:sp>
        <p:nvSpPr>
          <p:cNvPr id="6" name="Footer Placeholder 5">
            <a:extLst>
              <a:ext uri="{FF2B5EF4-FFF2-40B4-BE49-F238E27FC236}">
                <a16:creationId xmlns:a16="http://schemas.microsoft.com/office/drawing/2014/main" id="{9A802121-EDB4-5C0E-BB18-A1A29917E0EF}"/>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37040590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60B947-EE55-692E-DC62-9582B90E85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EE635FE-5160-C1D6-C4E7-2BC39F2C53E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7D7E873-2B87-4194-E320-313EEFDDCD7B}"/>
              </a:ext>
            </a:extLst>
          </p:cNvPr>
          <p:cNvSpPr>
            <a:spLocks noGrp="1"/>
          </p:cNvSpPr>
          <p:nvPr>
            <p:ph type="body" idx="1"/>
          </p:nvPr>
        </p:nvSpPr>
        <p:spPr/>
        <p:txBody>
          <a:bodyPr/>
          <a:lstStyle/>
          <a:p>
            <a:endParaRPr lang="en-US" dirty="0"/>
          </a:p>
        </p:txBody>
      </p:sp>
      <p:sp>
        <p:nvSpPr>
          <p:cNvPr id="4" name="Date Placeholder 3">
            <a:extLst>
              <a:ext uri="{FF2B5EF4-FFF2-40B4-BE49-F238E27FC236}">
                <a16:creationId xmlns:a16="http://schemas.microsoft.com/office/drawing/2014/main" id="{DF62539D-298E-D300-8D47-149BE7D875CC}"/>
              </a:ext>
            </a:extLst>
          </p:cNvPr>
          <p:cNvSpPr>
            <a:spLocks noGrp="1"/>
          </p:cNvSpPr>
          <p:nvPr>
            <p:ph type="dt" idx="1"/>
          </p:nvPr>
        </p:nvSpPr>
        <p:spPr/>
        <p:txBody>
          <a:bodyPr/>
          <a:lstStyle/>
          <a:p>
            <a:pPr>
              <a:defRPr/>
            </a:pPr>
            <a:r>
              <a:rPr lang="en-US"/>
              <a:t>6/1/2025 am</a:t>
            </a:r>
          </a:p>
        </p:txBody>
      </p:sp>
      <p:sp>
        <p:nvSpPr>
          <p:cNvPr id="5" name="Slide Number Placeholder 4">
            <a:extLst>
              <a:ext uri="{FF2B5EF4-FFF2-40B4-BE49-F238E27FC236}">
                <a16:creationId xmlns:a16="http://schemas.microsoft.com/office/drawing/2014/main" id="{75EBED1F-CF32-0BD6-6417-300FF7B13C96}"/>
              </a:ext>
            </a:extLst>
          </p:cNvPr>
          <p:cNvSpPr>
            <a:spLocks noGrp="1"/>
          </p:cNvSpPr>
          <p:nvPr>
            <p:ph type="sldNum" sz="quarter" idx="5"/>
          </p:nvPr>
        </p:nvSpPr>
        <p:spPr/>
        <p:txBody>
          <a:bodyPr/>
          <a:lstStyle/>
          <a:p>
            <a:fld id="{AEBEE1B2-CF22-44A2-A923-20828283147B}" type="slidenum">
              <a:rPr lang="en-US" altLang="en-US" smtClean="0"/>
              <a:pPr/>
              <a:t>5</a:t>
            </a:fld>
            <a:endParaRPr lang="en-US" altLang="en-US"/>
          </a:p>
        </p:txBody>
      </p:sp>
      <p:sp>
        <p:nvSpPr>
          <p:cNvPr id="6" name="Footer Placeholder 5">
            <a:extLst>
              <a:ext uri="{FF2B5EF4-FFF2-40B4-BE49-F238E27FC236}">
                <a16:creationId xmlns:a16="http://schemas.microsoft.com/office/drawing/2014/main" id="{1F67B628-8EB6-D979-B881-5A03CD0E54E0}"/>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34527762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157F63-534B-83CD-E0A8-7A275B499EA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E4A22FB-DA73-9B53-2EE4-1288281FD92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AD201E4-BA2F-043C-B001-8D4C9E6CB68D}"/>
              </a:ext>
            </a:extLst>
          </p:cNvPr>
          <p:cNvSpPr>
            <a:spLocks noGrp="1"/>
          </p:cNvSpPr>
          <p:nvPr>
            <p:ph type="body" idx="1"/>
          </p:nvPr>
        </p:nvSpPr>
        <p:spPr/>
        <p:txBody>
          <a:bodyPr/>
          <a:lstStyle/>
          <a:p>
            <a:endParaRPr lang="en-US" dirty="0"/>
          </a:p>
        </p:txBody>
      </p:sp>
      <p:sp>
        <p:nvSpPr>
          <p:cNvPr id="4" name="Date Placeholder 3">
            <a:extLst>
              <a:ext uri="{FF2B5EF4-FFF2-40B4-BE49-F238E27FC236}">
                <a16:creationId xmlns:a16="http://schemas.microsoft.com/office/drawing/2014/main" id="{39EF0FDD-623C-05E1-BFF8-7625778E457B}"/>
              </a:ext>
            </a:extLst>
          </p:cNvPr>
          <p:cNvSpPr>
            <a:spLocks noGrp="1"/>
          </p:cNvSpPr>
          <p:nvPr>
            <p:ph type="dt" idx="1"/>
          </p:nvPr>
        </p:nvSpPr>
        <p:spPr/>
        <p:txBody>
          <a:bodyPr/>
          <a:lstStyle/>
          <a:p>
            <a:pPr>
              <a:defRPr/>
            </a:pPr>
            <a:r>
              <a:rPr lang="en-US"/>
              <a:t>6/1/2025 am</a:t>
            </a:r>
          </a:p>
        </p:txBody>
      </p:sp>
      <p:sp>
        <p:nvSpPr>
          <p:cNvPr id="5" name="Slide Number Placeholder 4">
            <a:extLst>
              <a:ext uri="{FF2B5EF4-FFF2-40B4-BE49-F238E27FC236}">
                <a16:creationId xmlns:a16="http://schemas.microsoft.com/office/drawing/2014/main" id="{BF3DC7AE-8B10-D9A4-B239-FDF54A88956E}"/>
              </a:ext>
            </a:extLst>
          </p:cNvPr>
          <p:cNvSpPr>
            <a:spLocks noGrp="1"/>
          </p:cNvSpPr>
          <p:nvPr>
            <p:ph type="sldNum" sz="quarter" idx="5"/>
          </p:nvPr>
        </p:nvSpPr>
        <p:spPr/>
        <p:txBody>
          <a:bodyPr/>
          <a:lstStyle/>
          <a:p>
            <a:fld id="{AEBEE1B2-CF22-44A2-A923-20828283147B}" type="slidenum">
              <a:rPr lang="en-US" altLang="en-US" smtClean="0"/>
              <a:pPr/>
              <a:t>6</a:t>
            </a:fld>
            <a:endParaRPr lang="en-US" altLang="en-US"/>
          </a:p>
        </p:txBody>
      </p:sp>
      <p:sp>
        <p:nvSpPr>
          <p:cNvPr id="6" name="Footer Placeholder 5">
            <a:extLst>
              <a:ext uri="{FF2B5EF4-FFF2-40B4-BE49-F238E27FC236}">
                <a16:creationId xmlns:a16="http://schemas.microsoft.com/office/drawing/2014/main" id="{8B123078-400D-864F-F5A9-0FAD71943A8B}"/>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39002381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38024A-60F6-48EB-4EFB-C6986B46E4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262F2A-EBA5-49BF-A02A-6E089EE7ECD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26FD065-C7CE-0875-0D1A-80AE957F67C4}"/>
              </a:ext>
            </a:extLst>
          </p:cNvPr>
          <p:cNvSpPr>
            <a:spLocks noGrp="1"/>
          </p:cNvSpPr>
          <p:nvPr>
            <p:ph type="body" idx="1"/>
          </p:nvPr>
        </p:nvSpPr>
        <p:spPr/>
        <p:txBody>
          <a:bodyPr/>
          <a:lstStyle/>
          <a:p>
            <a:endParaRPr lang="en-US" dirty="0"/>
          </a:p>
        </p:txBody>
      </p:sp>
      <p:sp>
        <p:nvSpPr>
          <p:cNvPr id="4" name="Date Placeholder 3">
            <a:extLst>
              <a:ext uri="{FF2B5EF4-FFF2-40B4-BE49-F238E27FC236}">
                <a16:creationId xmlns:a16="http://schemas.microsoft.com/office/drawing/2014/main" id="{6AEDC0B2-51F2-78FA-7E32-E1E2E23DD98D}"/>
              </a:ext>
            </a:extLst>
          </p:cNvPr>
          <p:cNvSpPr>
            <a:spLocks noGrp="1"/>
          </p:cNvSpPr>
          <p:nvPr>
            <p:ph type="dt" idx="1"/>
          </p:nvPr>
        </p:nvSpPr>
        <p:spPr/>
        <p:txBody>
          <a:bodyPr/>
          <a:lstStyle/>
          <a:p>
            <a:pPr>
              <a:defRPr/>
            </a:pPr>
            <a:r>
              <a:rPr lang="en-US"/>
              <a:t>6/1/2025 am</a:t>
            </a:r>
          </a:p>
        </p:txBody>
      </p:sp>
      <p:sp>
        <p:nvSpPr>
          <p:cNvPr id="5" name="Slide Number Placeholder 4">
            <a:extLst>
              <a:ext uri="{FF2B5EF4-FFF2-40B4-BE49-F238E27FC236}">
                <a16:creationId xmlns:a16="http://schemas.microsoft.com/office/drawing/2014/main" id="{1726DBAF-605A-640A-5F59-B200E8E97A14}"/>
              </a:ext>
            </a:extLst>
          </p:cNvPr>
          <p:cNvSpPr>
            <a:spLocks noGrp="1"/>
          </p:cNvSpPr>
          <p:nvPr>
            <p:ph type="sldNum" sz="quarter" idx="5"/>
          </p:nvPr>
        </p:nvSpPr>
        <p:spPr/>
        <p:txBody>
          <a:bodyPr/>
          <a:lstStyle/>
          <a:p>
            <a:fld id="{AEBEE1B2-CF22-44A2-A923-20828283147B}" type="slidenum">
              <a:rPr lang="en-US" altLang="en-US" smtClean="0"/>
              <a:pPr/>
              <a:t>7</a:t>
            </a:fld>
            <a:endParaRPr lang="en-US" altLang="en-US"/>
          </a:p>
        </p:txBody>
      </p:sp>
      <p:sp>
        <p:nvSpPr>
          <p:cNvPr id="6" name="Footer Placeholder 5">
            <a:extLst>
              <a:ext uri="{FF2B5EF4-FFF2-40B4-BE49-F238E27FC236}">
                <a16:creationId xmlns:a16="http://schemas.microsoft.com/office/drawing/2014/main" id="{2E871F5A-B82F-B747-2EC9-6C9BC61C1297}"/>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39145647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r>
              <a:rPr lang="en-US" dirty="0"/>
              <a:t>John 3:16 </a:t>
            </a:r>
            <a:r>
              <a:rPr lang="en-US" b="0" i="0" dirty="0">
                <a:solidFill>
                  <a:srgbClr val="000000"/>
                </a:solidFill>
                <a:effectLst/>
                <a:latin typeface="system-ui"/>
              </a:rPr>
              <a:t>For God so loved the world that He gave His only begotten Son, that whoever believes in Him should not perish but have everlasting life. (NKJV)</a:t>
            </a:r>
            <a:endParaRPr lang="en-US" dirty="0"/>
          </a:p>
          <a:p>
            <a:endParaRPr lang="en-US" dirty="0"/>
          </a:p>
          <a:p>
            <a:r>
              <a:rPr lang="en-US" dirty="0"/>
              <a:t>1 John 1:3 w</a:t>
            </a:r>
            <a:r>
              <a:rPr lang="en-US" b="0" i="0" dirty="0">
                <a:solidFill>
                  <a:srgbClr val="000000"/>
                </a:solidFill>
                <a:effectLst/>
                <a:latin typeface="system-ui"/>
              </a:rPr>
              <a:t>hat we have seen and heard we proclaim to you also, so that you too may have fellowship with us; and indeed our fellowship is with the Father, and with His Son Jesus Christ. </a:t>
            </a:r>
            <a:endParaRPr lang="en-US" dirty="0"/>
          </a:p>
          <a:p>
            <a:endParaRPr lang="en-US" dirty="0"/>
          </a:p>
          <a:p>
            <a:r>
              <a:rPr lang="en-US" dirty="0"/>
              <a:t>1 John 1:6-9 </a:t>
            </a:r>
            <a:r>
              <a:rPr lang="en-US" b="0" i="0" dirty="0">
                <a:solidFill>
                  <a:srgbClr val="000000"/>
                </a:solidFill>
                <a:effectLst/>
                <a:latin typeface="system-ui"/>
              </a:rPr>
              <a:t>If we say that we have fellowship with Him and </a:t>
            </a:r>
            <a:r>
              <a:rPr lang="en-US" b="0" i="1" dirty="0">
                <a:solidFill>
                  <a:srgbClr val="000000"/>
                </a:solidFill>
                <a:effectLst/>
                <a:latin typeface="system-ui"/>
              </a:rPr>
              <a:t>yet</a:t>
            </a:r>
            <a:r>
              <a:rPr lang="en-US" b="0" i="0" dirty="0">
                <a:solidFill>
                  <a:srgbClr val="000000"/>
                </a:solidFill>
                <a:effectLst/>
                <a:latin typeface="system-ui"/>
              </a:rPr>
              <a:t> walk in the darkness, we lie and do not practice the truth; </a:t>
            </a:r>
            <a:r>
              <a:rPr lang="en-US" b="1" i="0" baseline="30000" dirty="0">
                <a:solidFill>
                  <a:srgbClr val="000000"/>
                </a:solidFill>
                <a:effectLst/>
                <a:latin typeface="system-ui"/>
              </a:rPr>
              <a:t>7 </a:t>
            </a:r>
            <a:r>
              <a:rPr lang="en-US" b="0" i="0" dirty="0">
                <a:solidFill>
                  <a:srgbClr val="000000"/>
                </a:solidFill>
                <a:effectLst/>
                <a:latin typeface="system-ui"/>
              </a:rPr>
              <a:t>but if we walk in the Light as He Himself is in the Light, we have fellowship with one another, and the blood of Jesus His Son cleanses us from all sin. </a:t>
            </a:r>
            <a:r>
              <a:rPr lang="en-US" b="1" i="0" baseline="30000" dirty="0">
                <a:solidFill>
                  <a:srgbClr val="000000"/>
                </a:solidFill>
                <a:effectLst/>
                <a:latin typeface="system-ui"/>
              </a:rPr>
              <a:t>8 </a:t>
            </a:r>
            <a:r>
              <a:rPr lang="en-US" b="0" i="0" dirty="0">
                <a:solidFill>
                  <a:srgbClr val="000000"/>
                </a:solidFill>
                <a:effectLst/>
                <a:latin typeface="system-ui"/>
              </a:rPr>
              <a:t>If we say that we have no sin, we are deceiving ourselves and the truth is not in us. </a:t>
            </a:r>
            <a:r>
              <a:rPr lang="en-US" b="1" i="0" baseline="30000" dirty="0">
                <a:solidFill>
                  <a:srgbClr val="000000"/>
                </a:solidFill>
                <a:effectLst/>
                <a:latin typeface="system-ui"/>
              </a:rPr>
              <a:t>9 </a:t>
            </a:r>
            <a:r>
              <a:rPr lang="en-US" b="0" i="0" dirty="0">
                <a:solidFill>
                  <a:srgbClr val="000000"/>
                </a:solidFill>
                <a:effectLst/>
                <a:latin typeface="system-ui"/>
              </a:rPr>
              <a:t>If we confess our sins, He is faithful and righteous to forgive us our sins and to cleanse us from all unrighteousness. </a:t>
            </a:r>
            <a:endParaRPr lang="en-US" dirty="0"/>
          </a:p>
          <a:p>
            <a:endParaRPr lang="en-US" dirty="0"/>
          </a:p>
          <a:p>
            <a:r>
              <a:rPr lang="en-US" dirty="0"/>
              <a:t>1 John 4:9-10 </a:t>
            </a:r>
            <a:r>
              <a:rPr lang="en-US" b="0" i="0" dirty="0">
                <a:solidFill>
                  <a:srgbClr val="000000"/>
                </a:solidFill>
                <a:effectLst/>
                <a:latin typeface="system-ui"/>
              </a:rPr>
              <a:t>By this the love of God was manifested in us, that God has sent His only begotten Son into the world </a:t>
            </a:r>
            <a:r>
              <a:rPr lang="en-US" b="1" i="0" dirty="0">
                <a:solidFill>
                  <a:srgbClr val="000000"/>
                </a:solidFill>
                <a:effectLst/>
                <a:latin typeface="system-ui"/>
              </a:rPr>
              <a:t>so that we might live through Him</a:t>
            </a:r>
            <a:r>
              <a:rPr lang="en-US" b="0" i="0" dirty="0">
                <a:solidFill>
                  <a:srgbClr val="000000"/>
                </a:solidFill>
                <a:effectLst/>
                <a:latin typeface="system-ui"/>
              </a:rPr>
              <a:t>. </a:t>
            </a:r>
            <a:r>
              <a:rPr lang="en-US" b="1" i="0" baseline="30000" dirty="0">
                <a:solidFill>
                  <a:srgbClr val="000000"/>
                </a:solidFill>
                <a:effectLst/>
                <a:latin typeface="system-ui"/>
              </a:rPr>
              <a:t>10 </a:t>
            </a:r>
            <a:r>
              <a:rPr lang="en-US" b="0" i="0" dirty="0">
                <a:solidFill>
                  <a:srgbClr val="000000"/>
                </a:solidFill>
                <a:effectLst/>
                <a:latin typeface="system-ui"/>
              </a:rPr>
              <a:t>In this is love, not that we loved God, but that He loved us and sent His Son </a:t>
            </a:r>
            <a:r>
              <a:rPr lang="en-US" b="0" i="1" dirty="0">
                <a:solidFill>
                  <a:srgbClr val="000000"/>
                </a:solidFill>
                <a:effectLst/>
                <a:latin typeface="system-ui"/>
              </a:rPr>
              <a:t>to be</a:t>
            </a:r>
            <a:r>
              <a:rPr lang="en-US" b="0" i="0" dirty="0">
                <a:solidFill>
                  <a:srgbClr val="000000"/>
                </a:solidFill>
                <a:effectLst/>
                <a:latin typeface="system-ui"/>
              </a:rPr>
              <a:t> the propitiation for our sins. </a:t>
            </a:r>
            <a:endParaRPr lang="en-US" dirty="0"/>
          </a:p>
          <a:p>
            <a:endParaRPr lang="en-US" dirty="0"/>
          </a:p>
          <a:p>
            <a:r>
              <a:rPr lang="en-US" dirty="0"/>
              <a:t>1 John 3:1-3 </a:t>
            </a:r>
            <a:r>
              <a:rPr lang="en-US" b="0" i="0" dirty="0">
                <a:solidFill>
                  <a:srgbClr val="000000"/>
                </a:solidFill>
                <a:effectLst/>
                <a:latin typeface="system-ui"/>
              </a:rPr>
              <a:t>See how great a love the Father has bestowed on us, that we would be called children of God; and </a:t>
            </a:r>
            <a:r>
              <a:rPr lang="en-US" b="0" i="1" dirty="0">
                <a:solidFill>
                  <a:srgbClr val="000000"/>
                </a:solidFill>
                <a:effectLst/>
                <a:latin typeface="system-ui"/>
              </a:rPr>
              <a:t>such</a:t>
            </a:r>
            <a:r>
              <a:rPr lang="en-US" b="0" i="0" dirty="0">
                <a:solidFill>
                  <a:srgbClr val="000000"/>
                </a:solidFill>
                <a:effectLst/>
                <a:latin typeface="system-ui"/>
              </a:rPr>
              <a:t> we are. For this reason the world does not know us, because it did not know Him. </a:t>
            </a:r>
            <a:r>
              <a:rPr lang="en-US" b="1" i="0" baseline="30000" dirty="0">
                <a:solidFill>
                  <a:srgbClr val="000000"/>
                </a:solidFill>
                <a:effectLst/>
                <a:latin typeface="system-ui"/>
              </a:rPr>
              <a:t>2 </a:t>
            </a:r>
            <a:r>
              <a:rPr lang="en-US" b="0" i="0" dirty="0">
                <a:solidFill>
                  <a:srgbClr val="000000"/>
                </a:solidFill>
                <a:effectLst/>
                <a:latin typeface="system-ui"/>
              </a:rPr>
              <a:t>Beloved, now </a:t>
            </a:r>
            <a:r>
              <a:rPr lang="en-US" b="1" i="0" dirty="0">
                <a:solidFill>
                  <a:srgbClr val="000000"/>
                </a:solidFill>
                <a:effectLst/>
                <a:latin typeface="system-ui"/>
              </a:rPr>
              <a:t>we are children of God</a:t>
            </a:r>
            <a:r>
              <a:rPr lang="en-US" b="0" i="0" dirty="0">
                <a:solidFill>
                  <a:srgbClr val="000000"/>
                </a:solidFill>
                <a:effectLst/>
                <a:latin typeface="system-ui"/>
              </a:rPr>
              <a:t>, and it has not appeared as yet what we will be. We know that when He appears, we will be like Him, because we will see Him just as He is. </a:t>
            </a:r>
            <a:r>
              <a:rPr lang="en-US" b="1" i="0" baseline="30000" dirty="0">
                <a:solidFill>
                  <a:srgbClr val="000000"/>
                </a:solidFill>
                <a:effectLst/>
                <a:latin typeface="system-ui"/>
              </a:rPr>
              <a:t>3 </a:t>
            </a:r>
            <a:r>
              <a:rPr lang="en-US" b="0" i="0" dirty="0">
                <a:solidFill>
                  <a:srgbClr val="000000"/>
                </a:solidFill>
                <a:effectLst/>
                <a:latin typeface="system-ui"/>
              </a:rPr>
              <a:t>And everyone who has this hope </a:t>
            </a:r>
            <a:r>
              <a:rPr lang="en-US" b="0" i="1" dirty="0">
                <a:solidFill>
                  <a:srgbClr val="000000"/>
                </a:solidFill>
                <a:effectLst/>
                <a:latin typeface="system-ui"/>
              </a:rPr>
              <a:t>fixed</a:t>
            </a:r>
            <a:r>
              <a:rPr lang="en-US" b="0" i="0" dirty="0">
                <a:solidFill>
                  <a:srgbClr val="000000"/>
                </a:solidFill>
                <a:effectLst/>
                <a:latin typeface="system-ui"/>
              </a:rPr>
              <a:t> on Him purifies himself, just as He is pure.</a:t>
            </a:r>
            <a:endParaRPr lang="en-US" dirty="0"/>
          </a:p>
        </p:txBody>
      </p:sp>
      <p:sp>
        <p:nvSpPr>
          <p:cNvPr id="4" name="Date Placeholder 3"/>
          <p:cNvSpPr>
            <a:spLocks noGrp="1"/>
          </p:cNvSpPr>
          <p:nvPr>
            <p:ph type="dt" idx="1"/>
          </p:nvPr>
        </p:nvSpPr>
        <p:spPr/>
        <p:txBody>
          <a:bodyPr/>
          <a:lstStyle/>
          <a:p>
            <a:pPr>
              <a:defRPr/>
            </a:pPr>
            <a:r>
              <a:rPr lang="en-US"/>
              <a:t>6/1/2025 am</a:t>
            </a:r>
          </a:p>
        </p:txBody>
      </p:sp>
      <p:sp>
        <p:nvSpPr>
          <p:cNvPr id="5" name="Slide Number Placeholder 4"/>
          <p:cNvSpPr>
            <a:spLocks noGrp="1"/>
          </p:cNvSpPr>
          <p:nvPr>
            <p:ph type="sldNum" sz="quarter" idx="5"/>
          </p:nvPr>
        </p:nvSpPr>
        <p:spPr/>
        <p:txBody>
          <a:bodyPr/>
          <a:lstStyle/>
          <a:p>
            <a:fld id="{AEBEE1B2-CF22-44A2-A923-20828283147B}" type="slidenum">
              <a:rPr lang="en-US" altLang="en-US" smtClean="0"/>
              <a:pPr/>
              <a:t>8</a:t>
            </a:fld>
            <a:endParaRPr lang="en-US" altLang="en-US"/>
          </a:p>
        </p:txBody>
      </p:sp>
      <p:sp>
        <p:nvSpPr>
          <p:cNvPr id="6" name="Footer Placeholder 5">
            <a:extLst>
              <a:ext uri="{FF2B5EF4-FFF2-40B4-BE49-F238E27FC236}">
                <a16:creationId xmlns:a16="http://schemas.microsoft.com/office/drawing/2014/main" id="{B613D064-1231-A7CF-B5AE-5B959F81C618}"/>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11949804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F07A50-E8CD-DFCA-A3F9-24AB8C5EC32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CF18713-AB32-ABAC-F4FC-C49ABB967F2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643518D-101C-DCD9-1121-FB77369B254B}"/>
              </a:ext>
            </a:extLst>
          </p:cNvPr>
          <p:cNvSpPr>
            <a:spLocks noGrp="1"/>
          </p:cNvSpPr>
          <p:nvPr>
            <p:ph type="body" idx="1"/>
          </p:nvPr>
        </p:nvSpPr>
        <p:spPr/>
        <p:txBody>
          <a:bodyPr/>
          <a:lstStyle/>
          <a:p>
            <a:r>
              <a:rPr lang="en-US" b="0" i="0" dirty="0">
                <a:solidFill>
                  <a:srgbClr val="000000"/>
                </a:solidFill>
                <a:effectLst/>
                <a:latin typeface="system-ui"/>
              </a:rPr>
              <a:t>Hebrews 12:28 Therefore, since we receive a kingdom which cannot be shaken, let us show </a:t>
            </a:r>
            <a:r>
              <a:rPr lang="en-US" b="1" i="0" dirty="0">
                <a:solidFill>
                  <a:srgbClr val="000000"/>
                </a:solidFill>
                <a:effectLst/>
                <a:latin typeface="system-ui"/>
              </a:rPr>
              <a:t>gratitude</a:t>
            </a:r>
            <a:r>
              <a:rPr lang="en-US" b="0" i="0" dirty="0">
                <a:solidFill>
                  <a:srgbClr val="000000"/>
                </a:solidFill>
                <a:effectLst/>
                <a:latin typeface="system-ui"/>
              </a:rPr>
              <a:t>, by which we may offer to God an acceptable service with reverence and awe;</a:t>
            </a:r>
          </a:p>
          <a:p>
            <a:endParaRPr lang="en-US" b="0" i="0" dirty="0">
              <a:solidFill>
                <a:srgbClr val="000000"/>
              </a:solidFill>
              <a:effectLst/>
              <a:latin typeface="system-ui"/>
            </a:endParaRPr>
          </a:p>
          <a:p>
            <a:r>
              <a:rPr lang="en-US" b="0" i="0" dirty="0">
                <a:solidFill>
                  <a:srgbClr val="000000"/>
                </a:solidFill>
                <a:effectLst/>
                <a:latin typeface="system-ui"/>
              </a:rPr>
              <a:t>Colossians 2:6-7 Therefore as you have received Christ Jesus the Lord, </a:t>
            </a:r>
            <a:r>
              <a:rPr lang="en-US" b="0" i="1" dirty="0">
                <a:solidFill>
                  <a:srgbClr val="000000"/>
                </a:solidFill>
                <a:effectLst/>
                <a:latin typeface="system-ui"/>
              </a:rPr>
              <a:t>so</a:t>
            </a:r>
            <a:r>
              <a:rPr lang="en-US" b="0" i="0" dirty="0">
                <a:solidFill>
                  <a:srgbClr val="000000"/>
                </a:solidFill>
                <a:effectLst/>
                <a:latin typeface="system-ui"/>
              </a:rPr>
              <a:t> walk in Him, </a:t>
            </a:r>
            <a:r>
              <a:rPr lang="en-US" b="1" i="0" baseline="30000" dirty="0">
                <a:solidFill>
                  <a:srgbClr val="000000"/>
                </a:solidFill>
                <a:effectLst/>
                <a:latin typeface="system-ui"/>
              </a:rPr>
              <a:t>7 </a:t>
            </a:r>
            <a:r>
              <a:rPr lang="en-US" b="0" i="0" dirty="0">
                <a:solidFill>
                  <a:srgbClr val="000000"/>
                </a:solidFill>
                <a:effectLst/>
                <a:latin typeface="system-ui"/>
              </a:rPr>
              <a:t>having been firmly rooted </a:t>
            </a:r>
            <a:r>
              <a:rPr lang="en-US" b="0" i="1" dirty="0">
                <a:solidFill>
                  <a:srgbClr val="000000"/>
                </a:solidFill>
                <a:effectLst/>
                <a:latin typeface="system-ui"/>
              </a:rPr>
              <a:t>and now</a:t>
            </a:r>
            <a:r>
              <a:rPr lang="en-US" b="0" i="0" dirty="0">
                <a:solidFill>
                  <a:srgbClr val="000000"/>
                </a:solidFill>
                <a:effectLst/>
                <a:latin typeface="system-ui"/>
              </a:rPr>
              <a:t> being built up in Him and established in your faith, just as you were instructed, </a:t>
            </a:r>
            <a:r>
              <a:rPr lang="en-US" b="0" i="1" dirty="0">
                <a:solidFill>
                  <a:srgbClr val="000000"/>
                </a:solidFill>
                <a:effectLst/>
                <a:latin typeface="system-ui"/>
              </a:rPr>
              <a:t>and</a:t>
            </a:r>
            <a:r>
              <a:rPr lang="en-US" b="0" i="0" dirty="0">
                <a:solidFill>
                  <a:srgbClr val="000000"/>
                </a:solidFill>
                <a:effectLst/>
                <a:latin typeface="system-ui"/>
              </a:rPr>
              <a:t> overflowing with </a:t>
            </a:r>
            <a:r>
              <a:rPr lang="en-US" b="1" i="0" dirty="0">
                <a:solidFill>
                  <a:srgbClr val="000000"/>
                </a:solidFill>
                <a:effectLst/>
                <a:latin typeface="system-ui"/>
              </a:rPr>
              <a:t>gratitude</a:t>
            </a:r>
            <a:r>
              <a:rPr lang="en-US" b="0" i="0" dirty="0">
                <a:solidFill>
                  <a:srgbClr val="000000"/>
                </a:solidFill>
                <a:effectLst/>
                <a:latin typeface="system-ui"/>
              </a:rPr>
              <a:t>.</a:t>
            </a:r>
          </a:p>
          <a:p>
            <a:endParaRPr lang="en-US" b="0" i="0" dirty="0">
              <a:solidFill>
                <a:srgbClr val="000000"/>
              </a:solidFill>
              <a:effectLst/>
              <a:latin typeface="system-ui"/>
            </a:endParaRPr>
          </a:p>
          <a:p>
            <a:r>
              <a:rPr lang="en-US" b="0" i="0" dirty="0">
                <a:solidFill>
                  <a:srgbClr val="000000"/>
                </a:solidFill>
                <a:effectLst/>
                <a:latin typeface="system-ui"/>
              </a:rPr>
              <a:t>Colossians 3:17 Whatever you do in word or deed, </a:t>
            </a:r>
            <a:r>
              <a:rPr lang="en-US" b="0" i="1" dirty="0">
                <a:solidFill>
                  <a:srgbClr val="000000"/>
                </a:solidFill>
                <a:effectLst/>
                <a:latin typeface="system-ui"/>
              </a:rPr>
              <a:t>do</a:t>
            </a:r>
            <a:r>
              <a:rPr lang="en-US" b="0" i="0" dirty="0">
                <a:solidFill>
                  <a:srgbClr val="000000"/>
                </a:solidFill>
                <a:effectLst/>
                <a:latin typeface="system-ui"/>
              </a:rPr>
              <a:t> all in the name of the Lord Jesus, </a:t>
            </a:r>
            <a:r>
              <a:rPr lang="en-US" b="1" i="0" dirty="0">
                <a:solidFill>
                  <a:srgbClr val="000000"/>
                </a:solidFill>
                <a:effectLst/>
                <a:latin typeface="system-ui"/>
              </a:rPr>
              <a:t>giving</a:t>
            </a:r>
            <a:r>
              <a:rPr lang="en-US" b="0" i="0" dirty="0">
                <a:solidFill>
                  <a:srgbClr val="000000"/>
                </a:solidFill>
                <a:effectLst/>
                <a:latin typeface="system-ui"/>
              </a:rPr>
              <a:t> </a:t>
            </a:r>
            <a:r>
              <a:rPr lang="en-US" b="1" i="0" dirty="0">
                <a:solidFill>
                  <a:srgbClr val="000000"/>
                </a:solidFill>
                <a:effectLst/>
                <a:latin typeface="system-ui"/>
              </a:rPr>
              <a:t>thanks</a:t>
            </a:r>
            <a:r>
              <a:rPr lang="en-US" b="0" i="0" dirty="0">
                <a:solidFill>
                  <a:srgbClr val="000000"/>
                </a:solidFill>
                <a:effectLst/>
                <a:latin typeface="system-ui"/>
              </a:rPr>
              <a:t> through Him to God the Father.</a:t>
            </a:r>
          </a:p>
        </p:txBody>
      </p:sp>
      <p:sp>
        <p:nvSpPr>
          <p:cNvPr id="4" name="Date Placeholder 3">
            <a:extLst>
              <a:ext uri="{FF2B5EF4-FFF2-40B4-BE49-F238E27FC236}">
                <a16:creationId xmlns:a16="http://schemas.microsoft.com/office/drawing/2014/main" id="{EEADC020-3A63-AEEB-0757-81F3EA30C5D8}"/>
              </a:ext>
            </a:extLst>
          </p:cNvPr>
          <p:cNvSpPr>
            <a:spLocks noGrp="1"/>
          </p:cNvSpPr>
          <p:nvPr>
            <p:ph type="dt" idx="1"/>
          </p:nvPr>
        </p:nvSpPr>
        <p:spPr/>
        <p:txBody>
          <a:bodyPr/>
          <a:lstStyle/>
          <a:p>
            <a:pPr>
              <a:defRPr/>
            </a:pPr>
            <a:r>
              <a:rPr lang="en-US"/>
              <a:t>6/1/2025 am</a:t>
            </a:r>
          </a:p>
        </p:txBody>
      </p:sp>
      <p:sp>
        <p:nvSpPr>
          <p:cNvPr id="5" name="Slide Number Placeholder 4">
            <a:extLst>
              <a:ext uri="{FF2B5EF4-FFF2-40B4-BE49-F238E27FC236}">
                <a16:creationId xmlns:a16="http://schemas.microsoft.com/office/drawing/2014/main" id="{474C99AA-75EC-1B17-61CF-EED14B1521E3}"/>
              </a:ext>
            </a:extLst>
          </p:cNvPr>
          <p:cNvSpPr>
            <a:spLocks noGrp="1"/>
          </p:cNvSpPr>
          <p:nvPr>
            <p:ph type="sldNum" sz="quarter" idx="5"/>
          </p:nvPr>
        </p:nvSpPr>
        <p:spPr/>
        <p:txBody>
          <a:bodyPr/>
          <a:lstStyle/>
          <a:p>
            <a:fld id="{AEBEE1B2-CF22-44A2-A923-20828283147B}" type="slidenum">
              <a:rPr lang="en-US" altLang="en-US" smtClean="0"/>
              <a:pPr/>
              <a:t>9</a:t>
            </a:fld>
            <a:endParaRPr lang="en-US" altLang="en-US"/>
          </a:p>
        </p:txBody>
      </p:sp>
      <p:sp>
        <p:nvSpPr>
          <p:cNvPr id="6" name="Footer Placeholder 5">
            <a:extLst>
              <a:ext uri="{FF2B5EF4-FFF2-40B4-BE49-F238E27FC236}">
                <a16:creationId xmlns:a16="http://schemas.microsoft.com/office/drawing/2014/main" id="{37D2871A-9934-0872-8091-D499634704C5}"/>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11192936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2">
            <a:extLst>
              <a:ext uri="{FF2B5EF4-FFF2-40B4-BE49-F238E27FC236}">
                <a16:creationId xmlns:a16="http://schemas.microsoft.com/office/drawing/2014/main" id="{0BA1C0E6-EDE5-A6D6-D643-D0252CEA0759}"/>
              </a:ext>
            </a:extLst>
          </p:cNvPr>
          <p:cNvGrpSpPr>
            <a:grpSpLocks/>
          </p:cNvGrpSpPr>
          <p:nvPr/>
        </p:nvGrpSpPr>
        <p:grpSpPr bwMode="auto">
          <a:xfrm>
            <a:off x="0" y="0"/>
            <a:ext cx="9140825" cy="6850063"/>
            <a:chOff x="0" y="0"/>
            <a:chExt cx="5758" cy="4315"/>
          </a:xfrm>
        </p:grpSpPr>
        <p:grpSp>
          <p:nvGrpSpPr>
            <p:cNvPr id="3" name="Group 3">
              <a:extLst>
                <a:ext uri="{FF2B5EF4-FFF2-40B4-BE49-F238E27FC236}">
                  <a16:creationId xmlns:a16="http://schemas.microsoft.com/office/drawing/2014/main" id="{C204B6D8-39DD-9D7A-2AF2-1DE4E29CD759}"/>
                </a:ext>
              </a:extLst>
            </p:cNvPr>
            <p:cNvGrpSpPr>
              <a:grpSpLocks/>
            </p:cNvGrpSpPr>
            <p:nvPr userDrawn="1"/>
          </p:nvGrpSpPr>
          <p:grpSpPr bwMode="auto">
            <a:xfrm>
              <a:off x="1728" y="2230"/>
              <a:ext cx="4027" cy="2085"/>
              <a:chOff x="1728" y="2230"/>
              <a:chExt cx="4027" cy="2085"/>
            </a:xfrm>
          </p:grpSpPr>
          <p:sp>
            <p:nvSpPr>
              <p:cNvPr id="6" name="Freeform 4">
                <a:extLst>
                  <a:ext uri="{FF2B5EF4-FFF2-40B4-BE49-F238E27FC236}">
                    <a16:creationId xmlns:a16="http://schemas.microsoft.com/office/drawing/2014/main" id="{6D313632-2505-1E9C-4DDA-3A8D52ECBE30}"/>
                  </a:ext>
                </a:extLst>
              </p:cNvPr>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7" name="Freeform 5">
                <a:extLst>
                  <a:ext uri="{FF2B5EF4-FFF2-40B4-BE49-F238E27FC236}">
                    <a16:creationId xmlns:a16="http://schemas.microsoft.com/office/drawing/2014/main" id="{AE73070F-70B9-6191-8606-043729F2ABF3}"/>
                  </a:ext>
                </a:extLst>
              </p:cNvPr>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8" name="Freeform 6">
                <a:extLst>
                  <a:ext uri="{FF2B5EF4-FFF2-40B4-BE49-F238E27FC236}">
                    <a16:creationId xmlns:a16="http://schemas.microsoft.com/office/drawing/2014/main" id="{BBAD61C8-8E77-DE2C-53C9-46AC2D94F080}"/>
                  </a:ext>
                </a:extLst>
              </p:cNvPr>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9" name="Freeform 7">
                <a:extLst>
                  <a:ext uri="{FF2B5EF4-FFF2-40B4-BE49-F238E27FC236}">
                    <a16:creationId xmlns:a16="http://schemas.microsoft.com/office/drawing/2014/main" id="{BD9A3E74-1A53-3718-5B0B-29BB04C3C08E}"/>
                  </a:ext>
                </a:extLst>
              </p:cNvPr>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10" name="Freeform 8">
                <a:extLst>
                  <a:ext uri="{FF2B5EF4-FFF2-40B4-BE49-F238E27FC236}">
                    <a16:creationId xmlns:a16="http://schemas.microsoft.com/office/drawing/2014/main" id="{430201BD-FE67-450E-B95B-28B2CA84D1A0}"/>
                  </a:ext>
                </a:extLst>
              </p:cNvPr>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grpSp>
        <p:sp>
          <p:nvSpPr>
            <p:cNvPr id="4" name="Freeform 9">
              <a:extLst>
                <a:ext uri="{FF2B5EF4-FFF2-40B4-BE49-F238E27FC236}">
                  <a16:creationId xmlns:a16="http://schemas.microsoft.com/office/drawing/2014/main" id="{527AF37B-A08C-35F1-79E8-18A34F2E7AF4}"/>
                </a:ext>
              </a:extLst>
            </p:cNvPr>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5" name="Freeform 10">
              <a:extLst>
                <a:ext uri="{FF2B5EF4-FFF2-40B4-BE49-F238E27FC236}">
                  <a16:creationId xmlns:a16="http://schemas.microsoft.com/office/drawing/2014/main" id="{447FA07D-20E7-6F78-40D8-9035443DFEC8}"/>
                </a:ext>
              </a:extLst>
            </p:cNvPr>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grpSp>
      <p:sp>
        <p:nvSpPr>
          <p:cNvPr id="5131" name="Rectangle 11"/>
          <p:cNvSpPr>
            <a:spLocks noGrp="1" noChangeArrowheads="1"/>
          </p:cNvSpPr>
          <p:nvPr>
            <p:ph type="ctrTitle" sz="quarter"/>
          </p:nvPr>
        </p:nvSpPr>
        <p:spPr>
          <a:xfrm>
            <a:off x="685800" y="1736725"/>
            <a:ext cx="7772400" cy="1920875"/>
          </a:xfrm>
        </p:spPr>
        <p:txBody>
          <a:bodyPr/>
          <a:lstStyle>
            <a:lvl1pPr>
              <a:defRPr sz="6000"/>
            </a:lvl1pPr>
          </a:lstStyle>
          <a:p>
            <a:r>
              <a:rPr lang="en-US"/>
              <a:t>Click to edit Master title style</a:t>
            </a:r>
          </a:p>
        </p:txBody>
      </p:sp>
      <p:sp>
        <p:nvSpPr>
          <p:cNvPr id="5132"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1" name="Rectangle 13">
            <a:extLst>
              <a:ext uri="{FF2B5EF4-FFF2-40B4-BE49-F238E27FC236}">
                <a16:creationId xmlns:a16="http://schemas.microsoft.com/office/drawing/2014/main" id="{6E886B74-DD91-991D-FF6B-1AC5998C003C}"/>
              </a:ext>
            </a:extLst>
          </p:cNvPr>
          <p:cNvSpPr>
            <a:spLocks noGrp="1" noChangeArrowheads="1"/>
          </p:cNvSpPr>
          <p:nvPr>
            <p:ph type="dt" sz="quarter" idx="10"/>
          </p:nvPr>
        </p:nvSpPr>
        <p:spPr>
          <a:xfrm>
            <a:off x="457200" y="6248400"/>
            <a:ext cx="2133600" cy="476250"/>
          </a:xfrm>
        </p:spPr>
        <p:txBody>
          <a:bodyPr/>
          <a:lstStyle>
            <a:lvl1pPr>
              <a:defRPr smtClean="0"/>
            </a:lvl1pPr>
          </a:lstStyle>
          <a:p>
            <a:pPr>
              <a:defRPr/>
            </a:pPr>
            <a:fld id="{1C8135D6-2A72-4EE0-8626-45384CF30CA5}" type="datetimeFigureOut">
              <a:rPr lang="en-US"/>
              <a:pPr>
                <a:defRPr/>
              </a:pPr>
              <a:t>6/20/2025</a:t>
            </a:fld>
            <a:endParaRPr lang="en-US"/>
          </a:p>
        </p:txBody>
      </p:sp>
      <p:sp>
        <p:nvSpPr>
          <p:cNvPr id="12" name="Rectangle 14">
            <a:extLst>
              <a:ext uri="{FF2B5EF4-FFF2-40B4-BE49-F238E27FC236}">
                <a16:creationId xmlns:a16="http://schemas.microsoft.com/office/drawing/2014/main" id="{607D2FF9-2E8F-BBB5-5381-E20489D8519D}"/>
              </a:ext>
            </a:extLst>
          </p:cNvPr>
          <p:cNvSpPr>
            <a:spLocks noGrp="1" noChangeArrowheads="1"/>
          </p:cNvSpPr>
          <p:nvPr>
            <p:ph type="ftr" sz="quarter" idx="11"/>
          </p:nvPr>
        </p:nvSpPr>
        <p:spPr>
          <a:xfrm>
            <a:off x="3124200" y="6251575"/>
            <a:ext cx="2895600" cy="476250"/>
          </a:xfrm>
        </p:spPr>
        <p:txBody>
          <a:bodyPr/>
          <a:lstStyle>
            <a:lvl1pPr>
              <a:defRPr/>
            </a:lvl1pPr>
          </a:lstStyle>
          <a:p>
            <a:pPr>
              <a:defRPr/>
            </a:pPr>
            <a:endParaRPr lang="en-US"/>
          </a:p>
        </p:txBody>
      </p:sp>
      <p:sp>
        <p:nvSpPr>
          <p:cNvPr id="13" name="Rectangle 15">
            <a:extLst>
              <a:ext uri="{FF2B5EF4-FFF2-40B4-BE49-F238E27FC236}">
                <a16:creationId xmlns:a16="http://schemas.microsoft.com/office/drawing/2014/main" id="{153D8A0A-45D3-7599-6740-FEBCC15E1EAD}"/>
              </a:ext>
            </a:extLst>
          </p:cNvPr>
          <p:cNvSpPr>
            <a:spLocks noGrp="1" noChangeArrowheads="1"/>
          </p:cNvSpPr>
          <p:nvPr>
            <p:ph type="sldNum" sz="quarter" idx="12"/>
          </p:nvPr>
        </p:nvSpPr>
        <p:spPr>
          <a:xfrm>
            <a:off x="6553200" y="6254750"/>
            <a:ext cx="2133600" cy="476250"/>
          </a:xfrm>
        </p:spPr>
        <p:txBody>
          <a:bodyPr/>
          <a:lstStyle>
            <a:lvl1pPr>
              <a:defRPr/>
            </a:lvl1pPr>
          </a:lstStyle>
          <a:p>
            <a:fld id="{A025364F-F438-4C48-8FE1-68F0E758950B}" type="slidenum">
              <a:rPr lang="en-US" altLang="en-US"/>
              <a:pPr/>
              <a:t>‹#›</a:t>
            </a:fld>
            <a:endParaRPr lang="en-US" altLang="en-US"/>
          </a:p>
        </p:txBody>
      </p:sp>
    </p:spTree>
    <p:extLst>
      <p:ext uri="{BB962C8B-B14F-4D97-AF65-F5344CB8AC3E}">
        <p14:creationId xmlns:p14="http://schemas.microsoft.com/office/powerpoint/2010/main" val="21521886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D19D4B89-10C4-E6D3-A382-C2B3BEFF5A12}"/>
              </a:ext>
            </a:extLst>
          </p:cNvPr>
          <p:cNvSpPr>
            <a:spLocks noGrp="1" noChangeArrowheads="1"/>
          </p:cNvSpPr>
          <p:nvPr>
            <p:ph type="dt" sz="half" idx="10"/>
          </p:nvPr>
        </p:nvSpPr>
        <p:spPr>
          <a:ln/>
        </p:spPr>
        <p:txBody>
          <a:bodyPr/>
          <a:lstStyle>
            <a:lvl1pPr>
              <a:defRPr/>
            </a:lvl1pPr>
          </a:lstStyle>
          <a:p>
            <a:pPr>
              <a:defRPr/>
            </a:pPr>
            <a:fld id="{A71E1D78-285E-42F4-A3C6-060FF39AD4BE}" type="datetimeFigureOut">
              <a:rPr lang="en-US"/>
              <a:pPr>
                <a:defRPr/>
              </a:pPr>
              <a:t>6/20/2025</a:t>
            </a:fld>
            <a:endParaRPr lang="en-US"/>
          </a:p>
        </p:txBody>
      </p:sp>
      <p:sp>
        <p:nvSpPr>
          <p:cNvPr id="5" name="Rectangle 3">
            <a:extLst>
              <a:ext uri="{FF2B5EF4-FFF2-40B4-BE49-F238E27FC236}">
                <a16:creationId xmlns:a16="http://schemas.microsoft.com/office/drawing/2014/main" id="{E5954A90-7CEA-2E82-7234-2C5C734BCFB4}"/>
              </a:ext>
            </a:extLst>
          </p:cNvPr>
          <p:cNvSpPr>
            <a:spLocks noGrp="1" noChangeArrowheads="1"/>
          </p:cNvSpPr>
          <p:nvPr>
            <p:ph type="sldNum" sz="quarter" idx="11"/>
          </p:nvPr>
        </p:nvSpPr>
        <p:spPr>
          <a:ln/>
        </p:spPr>
        <p:txBody>
          <a:bodyPr/>
          <a:lstStyle>
            <a:lvl1pPr>
              <a:defRPr/>
            </a:lvl1pPr>
          </a:lstStyle>
          <a:p>
            <a:fld id="{7C0C2A43-FFE1-4EB0-85C0-3BAA0B444BCD}" type="slidenum">
              <a:rPr lang="en-US" altLang="en-US"/>
              <a:pPr/>
              <a:t>‹#›</a:t>
            </a:fld>
            <a:endParaRPr lang="en-US" altLang="en-US"/>
          </a:p>
        </p:txBody>
      </p:sp>
      <p:sp>
        <p:nvSpPr>
          <p:cNvPr id="6" name="Rectangle 14">
            <a:extLst>
              <a:ext uri="{FF2B5EF4-FFF2-40B4-BE49-F238E27FC236}">
                <a16:creationId xmlns:a16="http://schemas.microsoft.com/office/drawing/2014/main" id="{A7A10D9A-67B6-F639-CCF6-278DACB40D80}"/>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479501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BDD304CA-D1DA-7FEB-AEE6-EF80D5205CF6}"/>
              </a:ext>
            </a:extLst>
          </p:cNvPr>
          <p:cNvSpPr>
            <a:spLocks noGrp="1" noChangeArrowheads="1"/>
          </p:cNvSpPr>
          <p:nvPr>
            <p:ph type="dt" sz="half" idx="10"/>
          </p:nvPr>
        </p:nvSpPr>
        <p:spPr>
          <a:ln/>
        </p:spPr>
        <p:txBody>
          <a:bodyPr/>
          <a:lstStyle>
            <a:lvl1pPr>
              <a:defRPr/>
            </a:lvl1pPr>
          </a:lstStyle>
          <a:p>
            <a:pPr>
              <a:defRPr/>
            </a:pPr>
            <a:fld id="{3365053C-2B3D-4639-9C32-47956E39C7AD}" type="datetimeFigureOut">
              <a:rPr lang="en-US"/>
              <a:pPr>
                <a:defRPr/>
              </a:pPr>
              <a:t>6/20/2025</a:t>
            </a:fld>
            <a:endParaRPr lang="en-US"/>
          </a:p>
        </p:txBody>
      </p:sp>
      <p:sp>
        <p:nvSpPr>
          <p:cNvPr id="5" name="Rectangle 3">
            <a:extLst>
              <a:ext uri="{FF2B5EF4-FFF2-40B4-BE49-F238E27FC236}">
                <a16:creationId xmlns:a16="http://schemas.microsoft.com/office/drawing/2014/main" id="{F41A0446-0ECA-1B6F-9553-952C2A4ACC02}"/>
              </a:ext>
            </a:extLst>
          </p:cNvPr>
          <p:cNvSpPr>
            <a:spLocks noGrp="1" noChangeArrowheads="1"/>
          </p:cNvSpPr>
          <p:nvPr>
            <p:ph type="sldNum" sz="quarter" idx="11"/>
          </p:nvPr>
        </p:nvSpPr>
        <p:spPr>
          <a:ln/>
        </p:spPr>
        <p:txBody>
          <a:bodyPr/>
          <a:lstStyle>
            <a:lvl1pPr>
              <a:defRPr/>
            </a:lvl1pPr>
          </a:lstStyle>
          <a:p>
            <a:fld id="{2BCD7509-243B-46CB-AE14-04FDDB3B5F1E}" type="slidenum">
              <a:rPr lang="en-US" altLang="en-US"/>
              <a:pPr/>
              <a:t>‹#›</a:t>
            </a:fld>
            <a:endParaRPr lang="en-US" altLang="en-US"/>
          </a:p>
        </p:txBody>
      </p:sp>
      <p:sp>
        <p:nvSpPr>
          <p:cNvPr id="6" name="Rectangle 14">
            <a:extLst>
              <a:ext uri="{FF2B5EF4-FFF2-40B4-BE49-F238E27FC236}">
                <a16:creationId xmlns:a16="http://schemas.microsoft.com/office/drawing/2014/main" id="{417C2827-FA3D-A476-3E13-F23C4DCD8465}"/>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7994304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3BF8BE63-9068-684A-101C-5490F83BB418}"/>
              </a:ext>
            </a:extLst>
          </p:cNvPr>
          <p:cNvSpPr>
            <a:spLocks noGrp="1" noChangeArrowheads="1"/>
          </p:cNvSpPr>
          <p:nvPr>
            <p:ph type="dt" sz="half" idx="10"/>
          </p:nvPr>
        </p:nvSpPr>
        <p:spPr>
          <a:ln/>
        </p:spPr>
        <p:txBody>
          <a:bodyPr/>
          <a:lstStyle>
            <a:lvl1pPr>
              <a:defRPr/>
            </a:lvl1pPr>
          </a:lstStyle>
          <a:p>
            <a:pPr>
              <a:defRPr/>
            </a:pPr>
            <a:fld id="{020515F9-66B8-4118-9E3A-AC4918A6933E}" type="datetimeFigureOut">
              <a:rPr lang="en-US"/>
              <a:pPr>
                <a:defRPr/>
              </a:pPr>
              <a:t>6/20/2025</a:t>
            </a:fld>
            <a:endParaRPr lang="en-US"/>
          </a:p>
        </p:txBody>
      </p:sp>
      <p:sp>
        <p:nvSpPr>
          <p:cNvPr id="5" name="Rectangle 3">
            <a:extLst>
              <a:ext uri="{FF2B5EF4-FFF2-40B4-BE49-F238E27FC236}">
                <a16:creationId xmlns:a16="http://schemas.microsoft.com/office/drawing/2014/main" id="{3C11645A-4388-3231-D3F6-6108C0696277}"/>
              </a:ext>
            </a:extLst>
          </p:cNvPr>
          <p:cNvSpPr>
            <a:spLocks noGrp="1" noChangeArrowheads="1"/>
          </p:cNvSpPr>
          <p:nvPr>
            <p:ph type="sldNum" sz="quarter" idx="11"/>
          </p:nvPr>
        </p:nvSpPr>
        <p:spPr>
          <a:ln/>
        </p:spPr>
        <p:txBody>
          <a:bodyPr/>
          <a:lstStyle>
            <a:lvl1pPr>
              <a:defRPr/>
            </a:lvl1pPr>
          </a:lstStyle>
          <a:p>
            <a:fld id="{C9F30FB6-CF9F-4224-BEB3-21F25387B92E}" type="slidenum">
              <a:rPr lang="en-US" altLang="en-US"/>
              <a:pPr/>
              <a:t>‹#›</a:t>
            </a:fld>
            <a:endParaRPr lang="en-US" altLang="en-US"/>
          </a:p>
        </p:txBody>
      </p:sp>
      <p:sp>
        <p:nvSpPr>
          <p:cNvPr id="6" name="Rectangle 14">
            <a:extLst>
              <a:ext uri="{FF2B5EF4-FFF2-40B4-BE49-F238E27FC236}">
                <a16:creationId xmlns:a16="http://schemas.microsoft.com/office/drawing/2014/main" id="{45720009-ECB1-C662-92CB-5A4F03C1BF2A}"/>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6009289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
            <a:extLst>
              <a:ext uri="{FF2B5EF4-FFF2-40B4-BE49-F238E27FC236}">
                <a16:creationId xmlns:a16="http://schemas.microsoft.com/office/drawing/2014/main" id="{2B969E18-9114-26AE-648A-DE312088E9F2}"/>
              </a:ext>
            </a:extLst>
          </p:cNvPr>
          <p:cNvSpPr>
            <a:spLocks noGrp="1" noChangeArrowheads="1"/>
          </p:cNvSpPr>
          <p:nvPr>
            <p:ph type="dt" sz="half" idx="10"/>
          </p:nvPr>
        </p:nvSpPr>
        <p:spPr>
          <a:ln/>
        </p:spPr>
        <p:txBody>
          <a:bodyPr/>
          <a:lstStyle>
            <a:lvl1pPr>
              <a:defRPr/>
            </a:lvl1pPr>
          </a:lstStyle>
          <a:p>
            <a:pPr>
              <a:defRPr/>
            </a:pPr>
            <a:fld id="{24E03553-E1A5-411D-A8A8-EA06F1FBBA8D}" type="datetimeFigureOut">
              <a:rPr lang="en-US"/>
              <a:pPr>
                <a:defRPr/>
              </a:pPr>
              <a:t>6/20/2025</a:t>
            </a:fld>
            <a:endParaRPr lang="en-US"/>
          </a:p>
        </p:txBody>
      </p:sp>
      <p:sp>
        <p:nvSpPr>
          <p:cNvPr id="5" name="Rectangle 3">
            <a:extLst>
              <a:ext uri="{FF2B5EF4-FFF2-40B4-BE49-F238E27FC236}">
                <a16:creationId xmlns:a16="http://schemas.microsoft.com/office/drawing/2014/main" id="{40FF8BCC-5A9F-C582-4C9F-39E9066C45FD}"/>
              </a:ext>
            </a:extLst>
          </p:cNvPr>
          <p:cNvSpPr>
            <a:spLocks noGrp="1" noChangeArrowheads="1"/>
          </p:cNvSpPr>
          <p:nvPr>
            <p:ph type="sldNum" sz="quarter" idx="11"/>
          </p:nvPr>
        </p:nvSpPr>
        <p:spPr>
          <a:ln/>
        </p:spPr>
        <p:txBody>
          <a:bodyPr/>
          <a:lstStyle>
            <a:lvl1pPr>
              <a:defRPr/>
            </a:lvl1pPr>
          </a:lstStyle>
          <a:p>
            <a:fld id="{E30B9447-B10A-4863-98B5-75A0DD165E12}" type="slidenum">
              <a:rPr lang="en-US" altLang="en-US"/>
              <a:pPr/>
              <a:t>‹#›</a:t>
            </a:fld>
            <a:endParaRPr lang="en-US" altLang="en-US"/>
          </a:p>
        </p:txBody>
      </p:sp>
      <p:sp>
        <p:nvSpPr>
          <p:cNvPr id="6" name="Rectangle 14">
            <a:extLst>
              <a:ext uri="{FF2B5EF4-FFF2-40B4-BE49-F238E27FC236}">
                <a16:creationId xmlns:a16="http://schemas.microsoft.com/office/drawing/2014/main" id="{2AFC7594-2B34-BD82-62EA-4D81D800A216}"/>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4622854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a:extLst>
              <a:ext uri="{FF2B5EF4-FFF2-40B4-BE49-F238E27FC236}">
                <a16:creationId xmlns:a16="http://schemas.microsoft.com/office/drawing/2014/main" id="{5EFC7264-18D9-F266-23EC-F0FBAD827CEE}"/>
              </a:ext>
            </a:extLst>
          </p:cNvPr>
          <p:cNvSpPr>
            <a:spLocks noGrp="1" noChangeArrowheads="1"/>
          </p:cNvSpPr>
          <p:nvPr>
            <p:ph type="dt" sz="half" idx="10"/>
          </p:nvPr>
        </p:nvSpPr>
        <p:spPr>
          <a:ln/>
        </p:spPr>
        <p:txBody>
          <a:bodyPr/>
          <a:lstStyle>
            <a:lvl1pPr>
              <a:defRPr/>
            </a:lvl1pPr>
          </a:lstStyle>
          <a:p>
            <a:pPr>
              <a:defRPr/>
            </a:pPr>
            <a:fld id="{D17AF0FD-CA6E-4AFA-B2CA-2DEFA0FFB027}" type="datetimeFigureOut">
              <a:rPr lang="en-US"/>
              <a:pPr>
                <a:defRPr/>
              </a:pPr>
              <a:t>6/20/2025</a:t>
            </a:fld>
            <a:endParaRPr lang="en-US"/>
          </a:p>
        </p:txBody>
      </p:sp>
      <p:sp>
        <p:nvSpPr>
          <p:cNvPr id="6" name="Rectangle 3">
            <a:extLst>
              <a:ext uri="{FF2B5EF4-FFF2-40B4-BE49-F238E27FC236}">
                <a16:creationId xmlns:a16="http://schemas.microsoft.com/office/drawing/2014/main" id="{54A31353-31FE-47DA-C6E9-09B09B6C1217}"/>
              </a:ext>
            </a:extLst>
          </p:cNvPr>
          <p:cNvSpPr>
            <a:spLocks noGrp="1" noChangeArrowheads="1"/>
          </p:cNvSpPr>
          <p:nvPr>
            <p:ph type="sldNum" sz="quarter" idx="11"/>
          </p:nvPr>
        </p:nvSpPr>
        <p:spPr>
          <a:ln/>
        </p:spPr>
        <p:txBody>
          <a:bodyPr/>
          <a:lstStyle>
            <a:lvl1pPr>
              <a:defRPr/>
            </a:lvl1pPr>
          </a:lstStyle>
          <a:p>
            <a:fld id="{0D6EE204-DCE7-4FB1-A1C8-49C4DFFA5581}" type="slidenum">
              <a:rPr lang="en-US" altLang="en-US"/>
              <a:pPr/>
              <a:t>‹#›</a:t>
            </a:fld>
            <a:endParaRPr lang="en-US" altLang="en-US"/>
          </a:p>
        </p:txBody>
      </p:sp>
      <p:sp>
        <p:nvSpPr>
          <p:cNvPr id="7" name="Rectangle 14">
            <a:extLst>
              <a:ext uri="{FF2B5EF4-FFF2-40B4-BE49-F238E27FC236}">
                <a16:creationId xmlns:a16="http://schemas.microsoft.com/office/drawing/2014/main" id="{E16B2CC6-7219-4321-AD7E-E3CA5A958C20}"/>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3274273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
            <a:extLst>
              <a:ext uri="{FF2B5EF4-FFF2-40B4-BE49-F238E27FC236}">
                <a16:creationId xmlns:a16="http://schemas.microsoft.com/office/drawing/2014/main" id="{E34A6D56-A4C3-FB2B-DFB3-1161B7870065}"/>
              </a:ext>
            </a:extLst>
          </p:cNvPr>
          <p:cNvSpPr>
            <a:spLocks noGrp="1" noChangeArrowheads="1"/>
          </p:cNvSpPr>
          <p:nvPr>
            <p:ph type="dt" sz="half" idx="10"/>
          </p:nvPr>
        </p:nvSpPr>
        <p:spPr>
          <a:ln/>
        </p:spPr>
        <p:txBody>
          <a:bodyPr/>
          <a:lstStyle>
            <a:lvl1pPr>
              <a:defRPr/>
            </a:lvl1pPr>
          </a:lstStyle>
          <a:p>
            <a:pPr>
              <a:defRPr/>
            </a:pPr>
            <a:fld id="{AD9BD97D-77AE-4E40-A86D-794B4119A622}" type="datetimeFigureOut">
              <a:rPr lang="en-US"/>
              <a:pPr>
                <a:defRPr/>
              </a:pPr>
              <a:t>6/20/2025</a:t>
            </a:fld>
            <a:endParaRPr lang="en-US"/>
          </a:p>
        </p:txBody>
      </p:sp>
      <p:sp>
        <p:nvSpPr>
          <p:cNvPr id="8" name="Rectangle 3">
            <a:extLst>
              <a:ext uri="{FF2B5EF4-FFF2-40B4-BE49-F238E27FC236}">
                <a16:creationId xmlns:a16="http://schemas.microsoft.com/office/drawing/2014/main" id="{1D8CB02C-8AAB-08B7-C70B-EB2DF08783EB}"/>
              </a:ext>
            </a:extLst>
          </p:cNvPr>
          <p:cNvSpPr>
            <a:spLocks noGrp="1" noChangeArrowheads="1"/>
          </p:cNvSpPr>
          <p:nvPr>
            <p:ph type="sldNum" sz="quarter" idx="11"/>
          </p:nvPr>
        </p:nvSpPr>
        <p:spPr>
          <a:ln/>
        </p:spPr>
        <p:txBody>
          <a:bodyPr/>
          <a:lstStyle>
            <a:lvl1pPr>
              <a:defRPr/>
            </a:lvl1pPr>
          </a:lstStyle>
          <a:p>
            <a:fld id="{4E4752D8-F5E5-4844-87F2-90852098911D}" type="slidenum">
              <a:rPr lang="en-US" altLang="en-US"/>
              <a:pPr/>
              <a:t>‹#›</a:t>
            </a:fld>
            <a:endParaRPr lang="en-US" altLang="en-US"/>
          </a:p>
        </p:txBody>
      </p:sp>
      <p:sp>
        <p:nvSpPr>
          <p:cNvPr id="9" name="Rectangle 14">
            <a:extLst>
              <a:ext uri="{FF2B5EF4-FFF2-40B4-BE49-F238E27FC236}">
                <a16:creationId xmlns:a16="http://schemas.microsoft.com/office/drawing/2014/main" id="{9F82CCF8-8C43-EC7F-37CC-7D2F0555AAD2}"/>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7112243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
            <a:extLst>
              <a:ext uri="{FF2B5EF4-FFF2-40B4-BE49-F238E27FC236}">
                <a16:creationId xmlns:a16="http://schemas.microsoft.com/office/drawing/2014/main" id="{1EF6F7F3-421B-99EC-BBE9-F83955C679E0}"/>
              </a:ext>
            </a:extLst>
          </p:cNvPr>
          <p:cNvSpPr>
            <a:spLocks noGrp="1" noChangeArrowheads="1"/>
          </p:cNvSpPr>
          <p:nvPr>
            <p:ph type="dt" sz="half" idx="10"/>
          </p:nvPr>
        </p:nvSpPr>
        <p:spPr>
          <a:ln/>
        </p:spPr>
        <p:txBody>
          <a:bodyPr/>
          <a:lstStyle>
            <a:lvl1pPr>
              <a:defRPr/>
            </a:lvl1pPr>
          </a:lstStyle>
          <a:p>
            <a:pPr>
              <a:defRPr/>
            </a:pPr>
            <a:fld id="{7FD17242-64B8-4BCC-A96D-0DB1ABBF1D8A}" type="datetimeFigureOut">
              <a:rPr lang="en-US"/>
              <a:pPr>
                <a:defRPr/>
              </a:pPr>
              <a:t>6/20/2025</a:t>
            </a:fld>
            <a:endParaRPr lang="en-US"/>
          </a:p>
        </p:txBody>
      </p:sp>
      <p:sp>
        <p:nvSpPr>
          <p:cNvPr id="4" name="Rectangle 3">
            <a:extLst>
              <a:ext uri="{FF2B5EF4-FFF2-40B4-BE49-F238E27FC236}">
                <a16:creationId xmlns:a16="http://schemas.microsoft.com/office/drawing/2014/main" id="{D74E6AD9-9655-03B0-F18C-7615D907AFF1}"/>
              </a:ext>
            </a:extLst>
          </p:cNvPr>
          <p:cNvSpPr>
            <a:spLocks noGrp="1" noChangeArrowheads="1"/>
          </p:cNvSpPr>
          <p:nvPr>
            <p:ph type="sldNum" sz="quarter" idx="11"/>
          </p:nvPr>
        </p:nvSpPr>
        <p:spPr>
          <a:ln/>
        </p:spPr>
        <p:txBody>
          <a:bodyPr/>
          <a:lstStyle>
            <a:lvl1pPr>
              <a:defRPr/>
            </a:lvl1pPr>
          </a:lstStyle>
          <a:p>
            <a:fld id="{8AA19D67-7B08-4BE2-8B19-FA5F4AD73689}" type="slidenum">
              <a:rPr lang="en-US" altLang="en-US"/>
              <a:pPr/>
              <a:t>‹#›</a:t>
            </a:fld>
            <a:endParaRPr lang="en-US" altLang="en-US"/>
          </a:p>
        </p:txBody>
      </p:sp>
      <p:sp>
        <p:nvSpPr>
          <p:cNvPr id="5" name="Rectangle 14">
            <a:extLst>
              <a:ext uri="{FF2B5EF4-FFF2-40B4-BE49-F238E27FC236}">
                <a16:creationId xmlns:a16="http://schemas.microsoft.com/office/drawing/2014/main" id="{4EB342DD-E596-FF0F-D22E-E4FC3E746884}"/>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8541127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0B3E9EEC-33FF-B29F-2626-1602EE2BCB85}"/>
              </a:ext>
            </a:extLst>
          </p:cNvPr>
          <p:cNvSpPr>
            <a:spLocks noGrp="1" noChangeArrowheads="1"/>
          </p:cNvSpPr>
          <p:nvPr>
            <p:ph type="dt" sz="half" idx="10"/>
          </p:nvPr>
        </p:nvSpPr>
        <p:spPr>
          <a:ln/>
        </p:spPr>
        <p:txBody>
          <a:bodyPr/>
          <a:lstStyle>
            <a:lvl1pPr>
              <a:defRPr/>
            </a:lvl1pPr>
          </a:lstStyle>
          <a:p>
            <a:pPr>
              <a:defRPr/>
            </a:pPr>
            <a:fld id="{9C5673A7-A9DE-4D43-B453-FB82861872A1}" type="datetimeFigureOut">
              <a:rPr lang="en-US"/>
              <a:pPr>
                <a:defRPr/>
              </a:pPr>
              <a:t>6/20/2025</a:t>
            </a:fld>
            <a:endParaRPr lang="en-US"/>
          </a:p>
        </p:txBody>
      </p:sp>
      <p:sp>
        <p:nvSpPr>
          <p:cNvPr id="3" name="Rectangle 3">
            <a:extLst>
              <a:ext uri="{FF2B5EF4-FFF2-40B4-BE49-F238E27FC236}">
                <a16:creationId xmlns:a16="http://schemas.microsoft.com/office/drawing/2014/main" id="{BEB598B7-C529-17B0-F301-E1D916D79BA2}"/>
              </a:ext>
            </a:extLst>
          </p:cNvPr>
          <p:cNvSpPr>
            <a:spLocks noGrp="1" noChangeArrowheads="1"/>
          </p:cNvSpPr>
          <p:nvPr>
            <p:ph type="sldNum" sz="quarter" idx="11"/>
          </p:nvPr>
        </p:nvSpPr>
        <p:spPr>
          <a:ln/>
        </p:spPr>
        <p:txBody>
          <a:bodyPr/>
          <a:lstStyle>
            <a:lvl1pPr>
              <a:defRPr/>
            </a:lvl1pPr>
          </a:lstStyle>
          <a:p>
            <a:fld id="{CAA4CCC2-6E96-4DCA-83C1-EC4C2A803355}" type="slidenum">
              <a:rPr lang="en-US" altLang="en-US"/>
              <a:pPr/>
              <a:t>‹#›</a:t>
            </a:fld>
            <a:endParaRPr lang="en-US" altLang="en-US"/>
          </a:p>
        </p:txBody>
      </p:sp>
      <p:sp>
        <p:nvSpPr>
          <p:cNvPr id="4" name="Rectangle 14">
            <a:extLst>
              <a:ext uri="{FF2B5EF4-FFF2-40B4-BE49-F238E27FC236}">
                <a16:creationId xmlns:a16="http://schemas.microsoft.com/office/drawing/2014/main" id="{1E9BA6C9-0981-30F1-797F-7C3580C9296B}"/>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1487951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a:extLst>
              <a:ext uri="{FF2B5EF4-FFF2-40B4-BE49-F238E27FC236}">
                <a16:creationId xmlns:a16="http://schemas.microsoft.com/office/drawing/2014/main" id="{5AB20158-467D-7454-FCB5-5C287A3F3F26}"/>
              </a:ext>
            </a:extLst>
          </p:cNvPr>
          <p:cNvSpPr>
            <a:spLocks noGrp="1" noChangeArrowheads="1"/>
          </p:cNvSpPr>
          <p:nvPr>
            <p:ph type="dt" sz="half" idx="10"/>
          </p:nvPr>
        </p:nvSpPr>
        <p:spPr>
          <a:ln/>
        </p:spPr>
        <p:txBody>
          <a:bodyPr/>
          <a:lstStyle>
            <a:lvl1pPr>
              <a:defRPr/>
            </a:lvl1pPr>
          </a:lstStyle>
          <a:p>
            <a:pPr>
              <a:defRPr/>
            </a:pPr>
            <a:fld id="{817536BA-476B-48F9-BF41-8D407DFB697A}" type="datetimeFigureOut">
              <a:rPr lang="en-US"/>
              <a:pPr>
                <a:defRPr/>
              </a:pPr>
              <a:t>6/20/2025</a:t>
            </a:fld>
            <a:endParaRPr lang="en-US"/>
          </a:p>
        </p:txBody>
      </p:sp>
      <p:sp>
        <p:nvSpPr>
          <p:cNvPr id="6" name="Rectangle 3">
            <a:extLst>
              <a:ext uri="{FF2B5EF4-FFF2-40B4-BE49-F238E27FC236}">
                <a16:creationId xmlns:a16="http://schemas.microsoft.com/office/drawing/2014/main" id="{6FFB2A06-0128-68F7-7816-208CDE904D33}"/>
              </a:ext>
            </a:extLst>
          </p:cNvPr>
          <p:cNvSpPr>
            <a:spLocks noGrp="1" noChangeArrowheads="1"/>
          </p:cNvSpPr>
          <p:nvPr>
            <p:ph type="sldNum" sz="quarter" idx="11"/>
          </p:nvPr>
        </p:nvSpPr>
        <p:spPr>
          <a:ln/>
        </p:spPr>
        <p:txBody>
          <a:bodyPr/>
          <a:lstStyle>
            <a:lvl1pPr>
              <a:defRPr/>
            </a:lvl1pPr>
          </a:lstStyle>
          <a:p>
            <a:fld id="{C12A0ACC-517D-4375-9A1A-14E30F76D854}" type="slidenum">
              <a:rPr lang="en-US" altLang="en-US"/>
              <a:pPr/>
              <a:t>‹#›</a:t>
            </a:fld>
            <a:endParaRPr lang="en-US" altLang="en-US"/>
          </a:p>
        </p:txBody>
      </p:sp>
      <p:sp>
        <p:nvSpPr>
          <p:cNvPr id="7" name="Rectangle 14">
            <a:extLst>
              <a:ext uri="{FF2B5EF4-FFF2-40B4-BE49-F238E27FC236}">
                <a16:creationId xmlns:a16="http://schemas.microsoft.com/office/drawing/2014/main" id="{6EF45644-CBB3-0B89-CE0C-5E78E1E8C89B}"/>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050867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a:extLst>
              <a:ext uri="{FF2B5EF4-FFF2-40B4-BE49-F238E27FC236}">
                <a16:creationId xmlns:a16="http://schemas.microsoft.com/office/drawing/2014/main" id="{C303DF77-9E24-35EE-FD25-CA273AE2FD72}"/>
              </a:ext>
            </a:extLst>
          </p:cNvPr>
          <p:cNvSpPr>
            <a:spLocks noGrp="1" noChangeArrowheads="1"/>
          </p:cNvSpPr>
          <p:nvPr>
            <p:ph type="dt" sz="half" idx="10"/>
          </p:nvPr>
        </p:nvSpPr>
        <p:spPr>
          <a:ln/>
        </p:spPr>
        <p:txBody>
          <a:bodyPr/>
          <a:lstStyle>
            <a:lvl1pPr>
              <a:defRPr/>
            </a:lvl1pPr>
          </a:lstStyle>
          <a:p>
            <a:pPr>
              <a:defRPr/>
            </a:pPr>
            <a:fld id="{22AB44EF-891A-4AC8-8D08-F103353E1A32}" type="datetimeFigureOut">
              <a:rPr lang="en-US"/>
              <a:pPr>
                <a:defRPr/>
              </a:pPr>
              <a:t>6/20/2025</a:t>
            </a:fld>
            <a:endParaRPr lang="en-US"/>
          </a:p>
        </p:txBody>
      </p:sp>
      <p:sp>
        <p:nvSpPr>
          <p:cNvPr id="6" name="Rectangle 3">
            <a:extLst>
              <a:ext uri="{FF2B5EF4-FFF2-40B4-BE49-F238E27FC236}">
                <a16:creationId xmlns:a16="http://schemas.microsoft.com/office/drawing/2014/main" id="{459B64AA-4DDF-91D3-4853-393EA546FBEB}"/>
              </a:ext>
            </a:extLst>
          </p:cNvPr>
          <p:cNvSpPr>
            <a:spLocks noGrp="1" noChangeArrowheads="1"/>
          </p:cNvSpPr>
          <p:nvPr>
            <p:ph type="sldNum" sz="quarter" idx="11"/>
          </p:nvPr>
        </p:nvSpPr>
        <p:spPr>
          <a:ln/>
        </p:spPr>
        <p:txBody>
          <a:bodyPr/>
          <a:lstStyle>
            <a:lvl1pPr>
              <a:defRPr/>
            </a:lvl1pPr>
          </a:lstStyle>
          <a:p>
            <a:fld id="{E4D74B66-C898-42DB-9B21-D234208E9D9E}" type="slidenum">
              <a:rPr lang="en-US" altLang="en-US"/>
              <a:pPr/>
              <a:t>‹#›</a:t>
            </a:fld>
            <a:endParaRPr lang="en-US" altLang="en-US"/>
          </a:p>
        </p:txBody>
      </p:sp>
      <p:sp>
        <p:nvSpPr>
          <p:cNvPr id="7" name="Rectangle 14">
            <a:extLst>
              <a:ext uri="{FF2B5EF4-FFF2-40B4-BE49-F238E27FC236}">
                <a16:creationId xmlns:a16="http://schemas.microsoft.com/office/drawing/2014/main" id="{EC2234D1-05C3-7A15-8671-2F4ECE181E79}"/>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0055705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08D31772-44D4-9830-647E-A4CE5FB6DC25}"/>
              </a:ext>
            </a:extLst>
          </p:cNvPr>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fontAlgn="auto" hangingPunct="1">
              <a:spcBef>
                <a:spcPts val="0"/>
              </a:spcBef>
              <a:spcAft>
                <a:spcPts val="0"/>
              </a:spcAft>
              <a:defRPr sz="1200" smtClean="0">
                <a:latin typeface="Arial" charset="0"/>
                <a:cs typeface="+mn-cs"/>
              </a:defRPr>
            </a:lvl1pPr>
          </a:lstStyle>
          <a:p>
            <a:pPr>
              <a:defRPr/>
            </a:pPr>
            <a:fld id="{07458EDD-AEB7-4DD8-B919-7FF2D7EB032E}" type="datetimeFigureOut">
              <a:rPr lang="en-US"/>
              <a:pPr>
                <a:defRPr/>
              </a:pPr>
              <a:t>6/20/2025</a:t>
            </a:fld>
            <a:endParaRPr lang="en-US"/>
          </a:p>
        </p:txBody>
      </p:sp>
      <p:sp>
        <p:nvSpPr>
          <p:cNvPr id="4099" name="Rectangle 3">
            <a:extLst>
              <a:ext uri="{FF2B5EF4-FFF2-40B4-BE49-F238E27FC236}">
                <a16:creationId xmlns:a16="http://schemas.microsoft.com/office/drawing/2014/main" id="{6FB0C43A-87CE-1D0A-D926-0E5F6F815D23}"/>
              </a:ext>
            </a:extLst>
          </p:cNvPr>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86AEFAE1-D3CE-461D-8401-BD48B140A977}" type="slidenum">
              <a:rPr lang="en-US" altLang="en-US"/>
              <a:pPr/>
              <a:t>‹#›</a:t>
            </a:fld>
            <a:endParaRPr lang="en-US" altLang="en-US"/>
          </a:p>
        </p:txBody>
      </p:sp>
      <p:grpSp>
        <p:nvGrpSpPr>
          <p:cNvPr id="1028" name="Group 4">
            <a:extLst>
              <a:ext uri="{FF2B5EF4-FFF2-40B4-BE49-F238E27FC236}">
                <a16:creationId xmlns:a16="http://schemas.microsoft.com/office/drawing/2014/main" id="{5D2A9A6D-540C-E6CB-C8A2-7116CF1B8E92}"/>
              </a:ext>
            </a:extLst>
          </p:cNvPr>
          <p:cNvGrpSpPr>
            <a:grpSpLocks/>
          </p:cNvGrpSpPr>
          <p:nvPr/>
        </p:nvGrpSpPr>
        <p:grpSpPr bwMode="auto">
          <a:xfrm>
            <a:off x="0" y="0"/>
            <a:ext cx="9140825" cy="6850063"/>
            <a:chOff x="0" y="0"/>
            <a:chExt cx="5758" cy="4315"/>
          </a:xfrm>
        </p:grpSpPr>
        <p:grpSp>
          <p:nvGrpSpPr>
            <p:cNvPr id="1032" name="Group 5">
              <a:extLst>
                <a:ext uri="{FF2B5EF4-FFF2-40B4-BE49-F238E27FC236}">
                  <a16:creationId xmlns:a16="http://schemas.microsoft.com/office/drawing/2014/main" id="{5EFBEE3F-0E4B-BEC6-45B7-90888CB6BB10}"/>
                </a:ext>
              </a:extLst>
            </p:cNvPr>
            <p:cNvGrpSpPr>
              <a:grpSpLocks/>
            </p:cNvGrpSpPr>
            <p:nvPr userDrawn="1"/>
          </p:nvGrpSpPr>
          <p:grpSpPr bwMode="auto">
            <a:xfrm>
              <a:off x="1728" y="2230"/>
              <a:ext cx="4027" cy="2085"/>
              <a:chOff x="1728" y="2230"/>
              <a:chExt cx="4027" cy="2085"/>
            </a:xfrm>
          </p:grpSpPr>
          <p:sp>
            <p:nvSpPr>
              <p:cNvPr id="4102" name="Freeform 6">
                <a:extLst>
                  <a:ext uri="{FF2B5EF4-FFF2-40B4-BE49-F238E27FC236}">
                    <a16:creationId xmlns:a16="http://schemas.microsoft.com/office/drawing/2014/main" id="{75E4795F-B23F-9DB6-8091-20F700BE174C}"/>
                  </a:ext>
                </a:extLst>
              </p:cNvPr>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4103" name="Freeform 7">
                <a:extLst>
                  <a:ext uri="{FF2B5EF4-FFF2-40B4-BE49-F238E27FC236}">
                    <a16:creationId xmlns:a16="http://schemas.microsoft.com/office/drawing/2014/main" id="{66DF6020-F895-C40E-442D-986FD6C91DB1}"/>
                  </a:ext>
                </a:extLst>
              </p:cNvPr>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4104" name="Freeform 8">
                <a:extLst>
                  <a:ext uri="{FF2B5EF4-FFF2-40B4-BE49-F238E27FC236}">
                    <a16:creationId xmlns:a16="http://schemas.microsoft.com/office/drawing/2014/main" id="{5AC71BFD-39A6-E17F-987D-83FB5CC078ED}"/>
                  </a:ext>
                </a:extLst>
              </p:cNvPr>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4105" name="Freeform 9">
                <a:extLst>
                  <a:ext uri="{FF2B5EF4-FFF2-40B4-BE49-F238E27FC236}">
                    <a16:creationId xmlns:a16="http://schemas.microsoft.com/office/drawing/2014/main" id="{52DBE5EE-69CF-6066-5EB2-A668384E11B1}"/>
                  </a:ext>
                </a:extLst>
              </p:cNvPr>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4106" name="Freeform 10">
                <a:extLst>
                  <a:ext uri="{FF2B5EF4-FFF2-40B4-BE49-F238E27FC236}">
                    <a16:creationId xmlns:a16="http://schemas.microsoft.com/office/drawing/2014/main" id="{BD1EC11D-F13E-3A68-6914-BB239FFEF6BC}"/>
                  </a:ext>
                </a:extLst>
              </p:cNvPr>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grpSp>
        <p:sp>
          <p:nvSpPr>
            <p:cNvPr id="4107" name="Freeform 11">
              <a:extLst>
                <a:ext uri="{FF2B5EF4-FFF2-40B4-BE49-F238E27FC236}">
                  <a16:creationId xmlns:a16="http://schemas.microsoft.com/office/drawing/2014/main" id="{4A1BB8D2-8EDE-F27B-FE2B-6954177BB254}"/>
                </a:ext>
              </a:extLst>
            </p:cNvPr>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4108" name="Freeform 12">
              <a:extLst>
                <a:ext uri="{FF2B5EF4-FFF2-40B4-BE49-F238E27FC236}">
                  <a16:creationId xmlns:a16="http://schemas.microsoft.com/office/drawing/2014/main" id="{AAA18627-7936-4488-DF0F-49C2EE2372ED}"/>
                </a:ext>
              </a:extLst>
            </p:cNvPr>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grpSp>
      <p:sp>
        <p:nvSpPr>
          <p:cNvPr id="4109" name="Rectangle 13">
            <a:extLst>
              <a:ext uri="{FF2B5EF4-FFF2-40B4-BE49-F238E27FC236}">
                <a16:creationId xmlns:a16="http://schemas.microsoft.com/office/drawing/2014/main" id="{6354C1D5-C98E-7CE6-28FB-4D923211EF64}"/>
              </a:ext>
            </a:extLst>
          </p:cNvPr>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4110" name="Rectangle 14">
            <a:extLst>
              <a:ext uri="{FF2B5EF4-FFF2-40B4-BE49-F238E27FC236}">
                <a16:creationId xmlns:a16="http://schemas.microsoft.com/office/drawing/2014/main" id="{B87C224F-0B1F-409E-4407-229174297166}"/>
              </a:ext>
            </a:extLst>
          </p:cNvPr>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fontAlgn="auto" hangingPunct="1">
              <a:spcBef>
                <a:spcPts val="0"/>
              </a:spcBef>
              <a:spcAft>
                <a:spcPts val="0"/>
              </a:spcAft>
              <a:defRPr sz="1200">
                <a:latin typeface="Arial" charset="0"/>
                <a:cs typeface="+mn-cs"/>
              </a:defRPr>
            </a:lvl1pPr>
          </a:lstStyle>
          <a:p>
            <a:pPr>
              <a:defRPr/>
            </a:pPr>
            <a:endParaRPr lang="en-US"/>
          </a:p>
        </p:txBody>
      </p:sp>
      <p:sp>
        <p:nvSpPr>
          <p:cNvPr id="4111" name="Rectangle 15">
            <a:extLst>
              <a:ext uri="{FF2B5EF4-FFF2-40B4-BE49-F238E27FC236}">
                <a16:creationId xmlns:a16="http://schemas.microsoft.com/office/drawing/2014/main" id="{59998427-4401-F43D-E031-85092E947CA5}"/>
              </a:ext>
            </a:extLst>
          </p:cNvPr>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dk2" tx1="lt1" bg2="dk1" tx2="lt2" accent1="accent1" accent2="accent2" accent3="accent3" accent4="accent4" accent5="accent5" accent6="accent6" hlink="hlink" folHlink="folHlink"/>
  <p:sldLayoutIdLst>
    <p:sldLayoutId id="2147483683"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xStyles>
    <p:title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fontAlgn="base">
        <a:spcBef>
          <a:spcPct val="20000"/>
        </a:spcBef>
        <a:spcAft>
          <a:spcPct val="0"/>
        </a:spcAft>
        <a:buClr>
          <a:schemeClr val="hlink"/>
        </a:buClr>
        <a:buSzPct val="70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accent2"/>
        </a:buClr>
        <a:buSzPct val="70000"/>
        <a:buFont typeface="Wingdings" panose="05000000000000000000" pitchFamily="2" charset="2"/>
        <a:buChar char="n"/>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tx2"/>
        </a:buClr>
        <a:buSzPct val="70000"/>
        <a:buFont typeface="Wingdings" panose="05000000000000000000" pitchFamily="2" charset="2"/>
        <a:buChar char="n"/>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accent2"/>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CD9F06-AE61-F4FE-2329-1A5031447AB3}"/>
              </a:ext>
            </a:extLst>
          </p:cNvPr>
          <p:cNvSpPr>
            <a:spLocks noGrp="1"/>
          </p:cNvSpPr>
          <p:nvPr>
            <p:ph type="ctrTitle" sz="quarter"/>
          </p:nvPr>
        </p:nvSpPr>
        <p:spPr>
          <a:solidFill>
            <a:schemeClr val="bg1">
              <a:lumMod val="60000"/>
              <a:lumOff val="40000"/>
            </a:schemeClr>
          </a:solidFill>
        </p:spPr>
        <p:txBody>
          <a:bodyPr/>
          <a:lstStyle/>
          <a:p>
            <a:pPr>
              <a:defRPr/>
            </a:pPr>
            <a:r>
              <a:rPr lang="en-US" dirty="0"/>
              <a:t>Our Love For God</a:t>
            </a:r>
          </a:p>
        </p:txBody>
      </p:sp>
      <p:sp>
        <p:nvSpPr>
          <p:cNvPr id="3" name="Subtitle 2">
            <a:extLst>
              <a:ext uri="{FF2B5EF4-FFF2-40B4-BE49-F238E27FC236}">
                <a16:creationId xmlns:a16="http://schemas.microsoft.com/office/drawing/2014/main" id="{3EC92104-59B6-2A71-B735-5F9901A215C4}"/>
              </a:ext>
            </a:extLst>
          </p:cNvPr>
          <p:cNvSpPr>
            <a:spLocks noGrp="1"/>
          </p:cNvSpPr>
          <p:nvPr>
            <p:ph type="subTitle" sz="quarter" idx="1"/>
          </p:nvPr>
        </p:nvSpPr>
        <p:spPr/>
        <p:txBody>
          <a:bodyPr/>
          <a:lstStyle/>
          <a:p>
            <a:pPr>
              <a:defRPr/>
            </a:pPr>
            <a:r>
              <a:rPr lang="en-US" sz="4400" b="1" dirty="0">
                <a:solidFill>
                  <a:srgbClr val="FF0000"/>
                </a:solidFill>
              </a:rPr>
              <a:t>1 John 5:1-4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DBDC4D-ADEA-64DB-2855-94A6120D2819}"/>
              </a:ext>
            </a:extLst>
          </p:cNvPr>
          <p:cNvSpPr>
            <a:spLocks noGrp="1"/>
          </p:cNvSpPr>
          <p:nvPr>
            <p:ph type="title"/>
          </p:nvPr>
        </p:nvSpPr>
        <p:spPr>
          <a:xfrm>
            <a:off x="304800" y="76200"/>
            <a:ext cx="8534400" cy="1143000"/>
          </a:xfrm>
          <a:solidFill>
            <a:schemeClr val="bg1">
              <a:lumMod val="60000"/>
              <a:lumOff val="40000"/>
            </a:schemeClr>
          </a:solidFill>
        </p:spPr>
        <p:txBody>
          <a:bodyPr/>
          <a:lstStyle/>
          <a:p>
            <a:pPr>
              <a:defRPr/>
            </a:pPr>
            <a:r>
              <a:rPr lang="en-US" sz="3800" dirty="0"/>
              <a:t>Motive Of Our Love For God: </a:t>
            </a:r>
            <a:r>
              <a:rPr lang="en-US" sz="3800" u="sng" dirty="0"/>
              <a:t>Gratitude</a:t>
            </a:r>
            <a:r>
              <a:rPr lang="en-US" sz="3800" dirty="0"/>
              <a:t>.</a:t>
            </a:r>
            <a:r>
              <a:rPr lang="en-US" sz="3800" dirty="0">
                <a:solidFill>
                  <a:srgbClr val="FFFF00"/>
                </a:solidFill>
              </a:rPr>
              <a:t> </a:t>
            </a:r>
            <a:r>
              <a:rPr lang="en-US" sz="3800" dirty="0">
                <a:solidFill>
                  <a:srgbClr val="FF0000"/>
                </a:solidFill>
              </a:rPr>
              <a:t>1 John 4:9</a:t>
            </a:r>
          </a:p>
        </p:txBody>
      </p:sp>
      <p:sp>
        <p:nvSpPr>
          <p:cNvPr id="3" name="Content Placeholder 2">
            <a:extLst>
              <a:ext uri="{FF2B5EF4-FFF2-40B4-BE49-F238E27FC236}">
                <a16:creationId xmlns:a16="http://schemas.microsoft.com/office/drawing/2014/main" id="{AFFB591D-CE4C-FD09-7FFA-2BF9C5577F38}"/>
              </a:ext>
            </a:extLst>
          </p:cNvPr>
          <p:cNvSpPr>
            <a:spLocks noGrp="1"/>
          </p:cNvSpPr>
          <p:nvPr>
            <p:ph idx="1"/>
          </p:nvPr>
        </p:nvSpPr>
        <p:spPr>
          <a:xfrm>
            <a:off x="0" y="1219200"/>
            <a:ext cx="9144000" cy="5486400"/>
          </a:xfrm>
        </p:spPr>
        <p:txBody>
          <a:bodyPr/>
          <a:lstStyle/>
          <a:p>
            <a:pPr marL="571500" indent="-514350">
              <a:buFont typeface="Wingdings" panose="05000000000000000000" pitchFamily="2" charset="2"/>
              <a:buChar char="Ø"/>
              <a:defRPr/>
            </a:pPr>
            <a:r>
              <a:rPr lang="en-US" sz="3600" dirty="0"/>
              <a:t>God first loved you. </a:t>
            </a:r>
            <a:r>
              <a:rPr lang="en-US" sz="3600" b="1" dirty="0">
                <a:solidFill>
                  <a:srgbClr val="FF0000"/>
                </a:solidFill>
              </a:rPr>
              <a:t>1 John 4:19</a:t>
            </a:r>
          </a:p>
          <a:p>
            <a:pPr marL="571500" indent="-514350">
              <a:buFont typeface="Wingdings" panose="05000000000000000000" pitchFamily="2" charset="2"/>
              <a:buChar char="Ø"/>
              <a:defRPr/>
            </a:pPr>
            <a:r>
              <a:rPr lang="en-US" sz="3600" dirty="0"/>
              <a:t>God sent His Son to die for your sins. </a:t>
            </a:r>
            <a:br>
              <a:rPr lang="en-US" sz="3600" dirty="0"/>
            </a:br>
            <a:r>
              <a:rPr lang="en-US" sz="3600" b="1" dirty="0">
                <a:solidFill>
                  <a:srgbClr val="FF0000"/>
                </a:solidFill>
              </a:rPr>
              <a:t>1 John 4:10</a:t>
            </a:r>
          </a:p>
          <a:p>
            <a:pPr marL="571500" indent="-514350">
              <a:buFont typeface="Wingdings" panose="05000000000000000000" pitchFamily="2" charset="2"/>
              <a:buChar char="Ø"/>
              <a:defRPr/>
            </a:pPr>
            <a:r>
              <a:rPr lang="en-US" sz="3600" dirty="0"/>
              <a:t>God created you. </a:t>
            </a:r>
            <a:r>
              <a:rPr lang="en-US" sz="3600" b="1" dirty="0">
                <a:solidFill>
                  <a:srgbClr val="FF0000"/>
                </a:solidFill>
              </a:rPr>
              <a:t>Psalm 139:13-14</a:t>
            </a:r>
          </a:p>
          <a:p>
            <a:pPr marL="571500" indent="-514350">
              <a:buFont typeface="Wingdings" panose="05000000000000000000" pitchFamily="2" charset="2"/>
              <a:buChar char="Ø"/>
              <a:defRPr/>
            </a:pPr>
            <a:r>
              <a:rPr lang="en-US" sz="3600" dirty="0"/>
              <a:t>God sustains your life. </a:t>
            </a:r>
            <a:r>
              <a:rPr lang="en-US" sz="3600" b="1" dirty="0">
                <a:solidFill>
                  <a:srgbClr val="FF0000"/>
                </a:solidFill>
              </a:rPr>
              <a:t>Matthew 6:25-34</a:t>
            </a:r>
          </a:p>
          <a:p>
            <a:pPr marL="571500" indent="-514350">
              <a:buFont typeface="Wingdings" panose="05000000000000000000" pitchFamily="2" charset="2"/>
              <a:buChar char="Ø"/>
              <a:defRPr/>
            </a:pPr>
            <a:r>
              <a:rPr lang="en-US" sz="3600" dirty="0"/>
              <a:t>God provides you an escape from sinful temptations. </a:t>
            </a:r>
            <a:r>
              <a:rPr lang="en-US" sz="3600" b="1" dirty="0">
                <a:solidFill>
                  <a:srgbClr val="FF0000"/>
                </a:solidFill>
              </a:rPr>
              <a:t>1 Corinthians 10:13</a:t>
            </a:r>
          </a:p>
          <a:p>
            <a:pPr marL="571500" indent="-514350">
              <a:buFont typeface="Wingdings" panose="05000000000000000000" pitchFamily="2" charset="2"/>
              <a:buChar char="Ø"/>
              <a:defRPr/>
            </a:pPr>
            <a:r>
              <a:rPr lang="en-US" sz="3600" dirty="0"/>
              <a:t>God has prepared eternal life for those who love Him. </a:t>
            </a:r>
            <a:r>
              <a:rPr lang="en-US" sz="3600" b="1" dirty="0">
                <a:solidFill>
                  <a:srgbClr val="FF0000"/>
                </a:solidFill>
              </a:rPr>
              <a:t>1 John 5:11-12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3288C5-30FD-47E8-1FE7-01AF5BA66FC8}"/>
              </a:ext>
            </a:extLst>
          </p:cNvPr>
          <p:cNvSpPr>
            <a:spLocks noGrp="1"/>
          </p:cNvSpPr>
          <p:nvPr>
            <p:ph type="ctrTitle" sz="quarter"/>
          </p:nvPr>
        </p:nvSpPr>
        <p:spPr>
          <a:solidFill>
            <a:schemeClr val="bg1">
              <a:lumMod val="60000"/>
              <a:lumOff val="40000"/>
            </a:schemeClr>
          </a:solidFill>
        </p:spPr>
        <p:txBody>
          <a:bodyPr/>
          <a:lstStyle/>
          <a:p>
            <a:pPr>
              <a:defRPr/>
            </a:pPr>
            <a:r>
              <a:rPr lang="en-US" dirty="0"/>
              <a:t>Our Love For God (Obligations)</a:t>
            </a:r>
          </a:p>
        </p:txBody>
      </p:sp>
      <p:sp>
        <p:nvSpPr>
          <p:cNvPr id="3" name="Subtitle 2">
            <a:extLst>
              <a:ext uri="{FF2B5EF4-FFF2-40B4-BE49-F238E27FC236}">
                <a16:creationId xmlns:a16="http://schemas.microsoft.com/office/drawing/2014/main" id="{E2E6A5CB-521A-28D2-C3F6-ED2CC3EC3ACE}"/>
              </a:ext>
            </a:extLst>
          </p:cNvPr>
          <p:cNvSpPr>
            <a:spLocks noGrp="1"/>
          </p:cNvSpPr>
          <p:nvPr>
            <p:ph type="subTitle" sz="quarter" idx="1"/>
          </p:nvPr>
        </p:nvSpPr>
        <p:spPr/>
        <p:txBody>
          <a:bodyPr/>
          <a:lstStyle/>
          <a:p>
            <a:pPr>
              <a:defRPr/>
            </a:pPr>
            <a:r>
              <a:rPr lang="en-US" sz="4400" b="1" dirty="0">
                <a:solidFill>
                  <a:srgbClr val="FF0000"/>
                </a:solidFill>
              </a:rPr>
              <a:t>1 John 5:1-4</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C0D5562-A1FB-69E5-8822-89D04077C1E8}"/>
              </a:ext>
            </a:extLst>
          </p:cNvPr>
          <p:cNvSpPr>
            <a:spLocks noGrp="1"/>
          </p:cNvSpPr>
          <p:nvPr>
            <p:ph type="title"/>
          </p:nvPr>
        </p:nvSpPr>
        <p:spPr>
          <a:xfrm>
            <a:off x="685800" y="228600"/>
            <a:ext cx="7848600" cy="1858962"/>
          </a:xfrm>
          <a:solidFill>
            <a:schemeClr val="bg1">
              <a:lumMod val="60000"/>
              <a:lumOff val="40000"/>
            </a:schemeClr>
          </a:solidFill>
        </p:spPr>
        <p:txBody>
          <a:bodyPr/>
          <a:lstStyle/>
          <a:p>
            <a:pPr>
              <a:defRPr/>
            </a:pPr>
            <a:r>
              <a:rPr lang="en-US" sz="3600" dirty="0">
                <a:solidFill>
                  <a:srgbClr val="FFFF00"/>
                </a:solidFill>
              </a:rPr>
              <a:t>Love Has Its Blessings And Rewards. It Also Has Its Obligations And Responsibilities.</a:t>
            </a:r>
            <a:endParaRPr lang="en-US" sz="3600" dirty="0"/>
          </a:p>
        </p:txBody>
      </p:sp>
      <p:sp>
        <p:nvSpPr>
          <p:cNvPr id="3" name="Content Placeholder 2">
            <a:extLst>
              <a:ext uri="{FF2B5EF4-FFF2-40B4-BE49-F238E27FC236}">
                <a16:creationId xmlns:a16="http://schemas.microsoft.com/office/drawing/2014/main" id="{501473FE-4948-9CDC-FF92-7283D2441D8E}"/>
              </a:ext>
            </a:extLst>
          </p:cNvPr>
          <p:cNvSpPr>
            <a:spLocks noGrp="1"/>
          </p:cNvSpPr>
          <p:nvPr>
            <p:ph idx="1"/>
          </p:nvPr>
        </p:nvSpPr>
        <p:spPr>
          <a:xfrm>
            <a:off x="381000" y="2133600"/>
            <a:ext cx="8458200" cy="4495800"/>
          </a:xfrm>
        </p:spPr>
        <p:txBody>
          <a:bodyPr/>
          <a:lstStyle/>
          <a:p>
            <a:pPr>
              <a:defRPr/>
            </a:pPr>
            <a:r>
              <a:rPr lang="en-US" dirty="0"/>
              <a:t>EXAMPLES:</a:t>
            </a:r>
          </a:p>
          <a:p>
            <a:pPr lvl="1">
              <a:defRPr/>
            </a:pPr>
            <a:r>
              <a:rPr lang="en-US" dirty="0"/>
              <a:t>Men and women sometimes want the blessings and rewards of marriage, but do not want its obligations and responsibilities.</a:t>
            </a:r>
          </a:p>
          <a:p>
            <a:pPr lvl="1">
              <a:defRPr/>
            </a:pPr>
            <a:r>
              <a:rPr lang="en-US" dirty="0"/>
              <a:t>Some want the blessings and rewards of a home without assuming the obligations and responsibilities of husbands and wives.</a:t>
            </a:r>
          </a:p>
          <a:p>
            <a:pPr>
              <a:defRPr/>
            </a:pPr>
            <a:r>
              <a:rPr lang="en-US" dirty="0"/>
              <a:t>Some profess to love God, yet do not want to assume the obligations of loving God!!!</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Text Box 7">
            <a:extLst>
              <a:ext uri="{FF2B5EF4-FFF2-40B4-BE49-F238E27FC236}">
                <a16:creationId xmlns:a16="http://schemas.microsoft.com/office/drawing/2014/main" id="{BDA73D24-19FB-A662-657F-9F596A9DAE37}"/>
              </a:ext>
            </a:extLst>
          </p:cNvPr>
          <p:cNvSpPr txBox="1">
            <a:spLocks noChangeArrowheads="1"/>
          </p:cNvSpPr>
          <p:nvPr/>
        </p:nvSpPr>
        <p:spPr bwMode="auto">
          <a:xfrm>
            <a:off x="762000" y="1066800"/>
            <a:ext cx="7620000" cy="5016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Garamond" panose="02020404030301010803" pitchFamily="18" charset="0"/>
              </a:defRPr>
            </a:lvl1pPr>
            <a:lvl2pPr marL="742950" indent="-285750">
              <a:defRPr>
                <a:solidFill>
                  <a:schemeClr val="tx1"/>
                </a:solidFill>
                <a:latin typeface="Garamond" panose="02020404030301010803" pitchFamily="18" charset="0"/>
              </a:defRPr>
            </a:lvl2pPr>
            <a:lvl3pPr marL="1143000" indent="-228600">
              <a:defRPr>
                <a:solidFill>
                  <a:schemeClr val="tx1"/>
                </a:solidFill>
                <a:latin typeface="Garamond" panose="02020404030301010803" pitchFamily="18" charset="0"/>
              </a:defRPr>
            </a:lvl3pPr>
            <a:lvl4pPr marL="1600200" indent="-228600">
              <a:defRPr>
                <a:solidFill>
                  <a:schemeClr val="tx1"/>
                </a:solidFill>
                <a:latin typeface="Garamond" panose="02020404030301010803" pitchFamily="18" charset="0"/>
              </a:defRPr>
            </a:lvl4pPr>
            <a:lvl5pPr marL="2057400" indent="-228600">
              <a:defRPr>
                <a:solidFill>
                  <a:schemeClr val="tx1"/>
                </a:solidFill>
                <a:latin typeface="Garamond" panose="02020404030301010803" pitchFamily="18" charset="0"/>
              </a:defRPr>
            </a:lvl5pPr>
            <a:lvl6pPr marL="2514600" indent="-228600" fontAlgn="base">
              <a:spcBef>
                <a:spcPct val="0"/>
              </a:spcBef>
              <a:spcAft>
                <a:spcPct val="0"/>
              </a:spcAft>
              <a:defRPr>
                <a:solidFill>
                  <a:schemeClr val="tx1"/>
                </a:solidFill>
                <a:latin typeface="Garamond" panose="02020404030301010803" pitchFamily="18" charset="0"/>
              </a:defRPr>
            </a:lvl6pPr>
            <a:lvl7pPr marL="2971800" indent="-228600" fontAlgn="base">
              <a:spcBef>
                <a:spcPct val="0"/>
              </a:spcBef>
              <a:spcAft>
                <a:spcPct val="0"/>
              </a:spcAft>
              <a:defRPr>
                <a:solidFill>
                  <a:schemeClr val="tx1"/>
                </a:solidFill>
                <a:latin typeface="Garamond" panose="02020404030301010803" pitchFamily="18" charset="0"/>
              </a:defRPr>
            </a:lvl7pPr>
            <a:lvl8pPr marL="3429000" indent="-228600" fontAlgn="base">
              <a:spcBef>
                <a:spcPct val="0"/>
              </a:spcBef>
              <a:spcAft>
                <a:spcPct val="0"/>
              </a:spcAft>
              <a:defRPr>
                <a:solidFill>
                  <a:schemeClr val="tx1"/>
                </a:solidFill>
                <a:latin typeface="Garamond" panose="02020404030301010803" pitchFamily="18" charset="0"/>
              </a:defRPr>
            </a:lvl8pPr>
            <a:lvl9pPr marL="3886200" indent="-228600" fontAlgn="base">
              <a:spcBef>
                <a:spcPct val="0"/>
              </a:spcBef>
              <a:spcAft>
                <a:spcPct val="0"/>
              </a:spcAft>
              <a:defRPr>
                <a:solidFill>
                  <a:schemeClr val="tx1"/>
                </a:solidFill>
                <a:latin typeface="Garamond" panose="02020404030301010803" pitchFamily="18" charset="0"/>
              </a:defRPr>
            </a:lvl9pPr>
          </a:lstStyle>
          <a:p>
            <a:pPr algn="ctr"/>
            <a:r>
              <a:rPr lang="en-US" altLang="en-US" sz="4000" i="1" dirty="0"/>
              <a:t>“Husbands, love your wives, just as Christ also loved the church and gave Himself up for her …” </a:t>
            </a:r>
            <a:r>
              <a:rPr lang="en-US" altLang="en-US" sz="4000" b="1" dirty="0">
                <a:solidFill>
                  <a:srgbClr val="FF0000"/>
                </a:solidFill>
              </a:rPr>
              <a:t>(Ephesians 5:25)</a:t>
            </a:r>
          </a:p>
          <a:p>
            <a:pPr algn="ctr"/>
            <a:endParaRPr lang="en-US" altLang="en-US" sz="4000" dirty="0"/>
          </a:p>
          <a:p>
            <a:pPr algn="ctr"/>
            <a:r>
              <a:rPr lang="en-US" altLang="en-US" sz="4000" i="1" dirty="0"/>
              <a:t>“Fathers, do not provoke your children to anger, but bring them up in the discipline and instruction of the Lord.” </a:t>
            </a:r>
            <a:r>
              <a:rPr lang="en-US" altLang="en-US" sz="4000" b="1" dirty="0">
                <a:solidFill>
                  <a:srgbClr val="FF0000"/>
                </a:solidFill>
              </a:rPr>
              <a:t>(Ephesians 6:4)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animEffect transition="in" filter="fade">
                                      <p:cBhvr>
                                        <p:cTn id="7" dur="1000"/>
                                        <p:tgtEl>
                                          <p:spTgt spid="9219">
                                            <p:txEl>
                                              <p:pRg st="0" end="0"/>
                                            </p:txEl>
                                          </p:spTgt>
                                        </p:tgtEl>
                                      </p:cBhvr>
                                    </p:animEffect>
                                    <p:anim calcmode="lin" valueType="num">
                                      <p:cBhvr>
                                        <p:cTn id="8" dur="1000" fill="hold"/>
                                        <p:tgtEl>
                                          <p:spTgt spid="921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21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219">
                                            <p:txEl>
                                              <p:pRg st="2" end="2"/>
                                            </p:txEl>
                                          </p:spTgt>
                                        </p:tgtEl>
                                        <p:attrNameLst>
                                          <p:attrName>style.visibility</p:attrName>
                                        </p:attrNameLst>
                                      </p:cBhvr>
                                      <p:to>
                                        <p:strVal val="visible"/>
                                      </p:to>
                                    </p:set>
                                    <p:animEffect transition="in" filter="fade">
                                      <p:cBhvr>
                                        <p:cTn id="14" dur="1000"/>
                                        <p:tgtEl>
                                          <p:spTgt spid="9219">
                                            <p:txEl>
                                              <p:pRg st="2" end="2"/>
                                            </p:txEl>
                                          </p:spTgt>
                                        </p:tgtEl>
                                      </p:cBhvr>
                                    </p:animEffect>
                                    <p:anim calcmode="lin" valueType="num">
                                      <p:cBhvr>
                                        <p:cTn id="15" dur="1000" fill="hold"/>
                                        <p:tgtEl>
                                          <p:spTgt spid="9219">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9219">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5" name="Text Box 7">
            <a:extLst>
              <a:ext uri="{FF2B5EF4-FFF2-40B4-BE49-F238E27FC236}">
                <a16:creationId xmlns:a16="http://schemas.microsoft.com/office/drawing/2014/main" id="{B2A75959-E1B8-CA90-860C-9F53E4FD07BC}"/>
              </a:ext>
            </a:extLst>
          </p:cNvPr>
          <p:cNvSpPr txBox="1">
            <a:spLocks noChangeArrowheads="1"/>
          </p:cNvSpPr>
          <p:nvPr/>
        </p:nvSpPr>
        <p:spPr bwMode="auto">
          <a:xfrm>
            <a:off x="533400" y="1447800"/>
            <a:ext cx="8077200" cy="3785652"/>
          </a:xfrm>
          <a:prstGeom prst="rect">
            <a:avLst/>
          </a:prstGeom>
          <a:noFill/>
          <a:ln w="9525">
            <a:noFill/>
            <a:miter lim="800000"/>
            <a:headEnd/>
            <a:tailEnd/>
          </a:ln>
          <a:effectLst/>
        </p:spPr>
        <p:txBody>
          <a:bodyPr>
            <a:spAutoFit/>
          </a:bodyPr>
          <a:lstStyle/>
          <a:p>
            <a:pPr algn="ctr" fontAlgn="auto">
              <a:spcBef>
                <a:spcPts val="0"/>
              </a:spcBef>
              <a:spcAft>
                <a:spcPts val="0"/>
              </a:spcAft>
              <a:defRPr/>
            </a:pPr>
            <a:r>
              <a:rPr lang="en-US" sz="4000" i="1" dirty="0">
                <a:latin typeface="+mn-lt"/>
                <a:cs typeface="+mn-cs"/>
              </a:rPr>
              <a:t>“… so that they may encourage the young women to love their husbands, to love their children, to be sensible, pure, workers at home, kind, being subject to their own husbands, so that the word of God will not be dishonored.” </a:t>
            </a:r>
            <a:r>
              <a:rPr lang="en-US" sz="4000" b="1" dirty="0">
                <a:solidFill>
                  <a:srgbClr val="FF0000"/>
                </a:solidFill>
                <a:latin typeface="+mn-lt"/>
                <a:cs typeface="+mn-cs"/>
              </a:rPr>
              <a:t>(Titus 2:4-5)</a:t>
            </a:r>
            <a:endParaRPr lang="en-US" sz="4000" b="1" dirty="0">
              <a:solidFill>
                <a:srgbClr val="FF0000"/>
              </a:solidFill>
              <a:effectLst>
                <a:outerShdw blurRad="38100" dist="38100" dir="2700000" algn="tl">
                  <a:srgbClr val="FFFFFF"/>
                </a:outerShdw>
              </a:effectLst>
              <a:latin typeface="+mn-lt"/>
              <a:cs typeface="+mn-cs"/>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9BBD52-5BCF-6ABD-AC24-58E746B72E44}"/>
              </a:ext>
            </a:extLst>
          </p:cNvPr>
          <p:cNvSpPr>
            <a:spLocks noGrp="1"/>
          </p:cNvSpPr>
          <p:nvPr>
            <p:ph type="title"/>
          </p:nvPr>
        </p:nvSpPr>
        <p:spPr>
          <a:solidFill>
            <a:schemeClr val="bg1">
              <a:lumMod val="60000"/>
              <a:lumOff val="40000"/>
            </a:schemeClr>
          </a:solidFill>
        </p:spPr>
        <p:txBody>
          <a:bodyPr/>
          <a:lstStyle/>
          <a:p>
            <a:pPr>
              <a:defRPr/>
            </a:pPr>
            <a:r>
              <a:rPr lang="en-US" dirty="0"/>
              <a:t>Obligations Of Love</a:t>
            </a:r>
          </a:p>
        </p:txBody>
      </p:sp>
      <p:sp>
        <p:nvSpPr>
          <p:cNvPr id="3" name="Content Placeholder 2">
            <a:extLst>
              <a:ext uri="{FF2B5EF4-FFF2-40B4-BE49-F238E27FC236}">
                <a16:creationId xmlns:a16="http://schemas.microsoft.com/office/drawing/2014/main" id="{75DFC7BA-B0FF-89F9-4DE1-3B7A5637C333}"/>
              </a:ext>
            </a:extLst>
          </p:cNvPr>
          <p:cNvSpPr>
            <a:spLocks noGrp="1"/>
          </p:cNvSpPr>
          <p:nvPr>
            <p:ph idx="1"/>
          </p:nvPr>
        </p:nvSpPr>
        <p:spPr/>
        <p:txBody>
          <a:bodyPr/>
          <a:lstStyle/>
          <a:p>
            <a:pPr marL="571500" indent="-514350">
              <a:buFont typeface="Wingdings" panose="05000000000000000000" pitchFamily="2" charset="2"/>
              <a:buNone/>
              <a:defRPr/>
            </a:pPr>
            <a:r>
              <a:rPr lang="en-US" sz="4000" u="sng" dirty="0"/>
              <a:t>We must live for Christ</a:t>
            </a:r>
            <a:r>
              <a:rPr lang="en-US" sz="4000" dirty="0"/>
              <a:t>. </a:t>
            </a:r>
            <a:r>
              <a:rPr lang="en-US" sz="3600" b="1" dirty="0">
                <a:solidFill>
                  <a:srgbClr val="FF0000"/>
                </a:solidFill>
              </a:rPr>
              <a:t>1 John 3:6-12; </a:t>
            </a:r>
            <a:br>
              <a:rPr lang="en-US" sz="3600" b="1" dirty="0">
                <a:solidFill>
                  <a:srgbClr val="FF0000"/>
                </a:solidFill>
              </a:rPr>
            </a:br>
            <a:r>
              <a:rPr lang="en-US" sz="3600" b="1" dirty="0">
                <a:solidFill>
                  <a:srgbClr val="FF0000"/>
                </a:solidFill>
              </a:rPr>
              <a:t>2 Corinthians 5:14-15</a:t>
            </a:r>
          </a:p>
          <a:p>
            <a:pPr marL="571500" indent="-514350">
              <a:buFont typeface="Wingdings" panose="05000000000000000000" pitchFamily="2" charset="2"/>
              <a:buChar char="Ø"/>
              <a:defRPr/>
            </a:pPr>
            <a:r>
              <a:rPr lang="en-US" sz="4000" i="1" dirty="0"/>
              <a:t>“No longer I who live …”</a:t>
            </a:r>
            <a:r>
              <a:rPr lang="en-US" sz="3600" dirty="0"/>
              <a:t> Paul became unaffected by the things of this </a:t>
            </a:r>
            <a:r>
              <a:rPr lang="en-US" sz="3600" u="sng" dirty="0"/>
              <a:t>busy</a:t>
            </a:r>
            <a:r>
              <a:rPr lang="en-US" sz="3600" dirty="0"/>
              <a:t> world. </a:t>
            </a:r>
            <a:r>
              <a:rPr lang="en-US" sz="3600" b="1" dirty="0">
                <a:solidFill>
                  <a:srgbClr val="FF0000"/>
                </a:solidFill>
              </a:rPr>
              <a:t>Galatians 2:20</a:t>
            </a:r>
            <a:endParaRPr lang="en-US" sz="3600" dirty="0">
              <a:solidFill>
                <a:srgbClr val="FFFF00"/>
              </a:solidFill>
            </a:endParaRPr>
          </a:p>
          <a:p>
            <a:pPr marL="571500" indent="-514350">
              <a:buFont typeface="Wingdings" panose="05000000000000000000" pitchFamily="2" charset="2"/>
              <a:buChar char="Ø"/>
              <a:defRPr/>
            </a:pPr>
            <a:r>
              <a:rPr lang="en-US" sz="3600" dirty="0"/>
              <a:t>There is an intimate union between Christ and His people. </a:t>
            </a:r>
            <a:r>
              <a:rPr lang="en-US" sz="3600" b="1" dirty="0">
                <a:solidFill>
                  <a:srgbClr val="FF0000"/>
                </a:solidFill>
              </a:rPr>
              <a:t>1 John 2:2-3</a:t>
            </a:r>
          </a:p>
          <a:p>
            <a:pPr marL="571500" indent="-514350">
              <a:buFont typeface="Wingdings" panose="05000000000000000000" pitchFamily="2" charset="2"/>
              <a:buChar char="Ø"/>
              <a:defRPr/>
            </a:pPr>
            <a:endParaRPr lang="en-US" sz="3600"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9" name="Rectangle 3">
            <a:extLst>
              <a:ext uri="{FF2B5EF4-FFF2-40B4-BE49-F238E27FC236}">
                <a16:creationId xmlns:a16="http://schemas.microsoft.com/office/drawing/2014/main" id="{DE7E0779-D9A7-845D-C245-8A9378A73396}"/>
              </a:ext>
            </a:extLst>
          </p:cNvPr>
          <p:cNvSpPr>
            <a:spLocks noGrp="1" noChangeArrowheads="1"/>
          </p:cNvSpPr>
          <p:nvPr>
            <p:ph type="body" idx="1"/>
          </p:nvPr>
        </p:nvSpPr>
        <p:spPr>
          <a:xfrm>
            <a:off x="270668" y="1539875"/>
            <a:ext cx="8602663" cy="5105400"/>
          </a:xfrm>
          <a:effectLst/>
        </p:spPr>
        <p:txBody>
          <a:bodyPr/>
          <a:lstStyle/>
          <a:p>
            <a:pPr>
              <a:buFont typeface="Wingdings" panose="05000000000000000000" pitchFamily="2" charset="2"/>
              <a:buNone/>
              <a:defRPr/>
            </a:pPr>
            <a:r>
              <a:rPr lang="en-US" sz="4000" u="sng" dirty="0"/>
              <a:t>We must live for Christ</a:t>
            </a:r>
            <a:r>
              <a:rPr lang="en-US" sz="4000" dirty="0"/>
              <a:t>. </a:t>
            </a:r>
          </a:p>
          <a:p>
            <a:pPr>
              <a:defRPr/>
            </a:pPr>
            <a:r>
              <a:rPr lang="en-US" sz="3600" dirty="0">
                <a:cs typeface="Arial" pitchFamily="34" charset="0"/>
              </a:rPr>
              <a:t>Jews on Pentecost. </a:t>
            </a:r>
            <a:r>
              <a:rPr lang="en-US" sz="3600" b="1" dirty="0">
                <a:solidFill>
                  <a:srgbClr val="FF0000"/>
                </a:solidFill>
                <a:cs typeface="Arial" pitchFamily="34" charset="0"/>
              </a:rPr>
              <a:t>Acts 2:36-41</a:t>
            </a:r>
          </a:p>
          <a:p>
            <a:pPr>
              <a:defRPr/>
            </a:pPr>
            <a:r>
              <a:rPr lang="en-US" sz="3600" dirty="0">
                <a:cs typeface="Arial" pitchFamily="34" charset="0"/>
              </a:rPr>
              <a:t>Thessalonians turned to God from idols. </a:t>
            </a:r>
            <a:br>
              <a:rPr lang="en-US" sz="3600" dirty="0">
                <a:cs typeface="Arial" pitchFamily="34" charset="0"/>
              </a:rPr>
            </a:br>
            <a:r>
              <a:rPr lang="en-US" sz="3600" b="1" dirty="0">
                <a:solidFill>
                  <a:srgbClr val="FF0000"/>
                </a:solidFill>
                <a:cs typeface="Arial" pitchFamily="34" charset="0"/>
              </a:rPr>
              <a:t>1 Thessalonians 1:9-10</a:t>
            </a:r>
          </a:p>
          <a:p>
            <a:pPr>
              <a:defRPr/>
            </a:pPr>
            <a:r>
              <a:rPr lang="en-US" sz="3600" dirty="0">
                <a:cs typeface="Arial" pitchFamily="34" charset="0"/>
              </a:rPr>
              <a:t>Ephesians burned their books. </a:t>
            </a:r>
            <a:r>
              <a:rPr lang="en-US" sz="3600" b="1" dirty="0">
                <a:solidFill>
                  <a:srgbClr val="FF0000"/>
                </a:solidFill>
                <a:cs typeface="Arial" pitchFamily="34" charset="0"/>
              </a:rPr>
              <a:t>Acts 19:19</a:t>
            </a:r>
          </a:p>
          <a:p>
            <a:pPr>
              <a:defRPr/>
            </a:pPr>
            <a:r>
              <a:rPr lang="en-US" sz="3600" dirty="0">
                <a:cs typeface="Arial" pitchFamily="34" charset="0"/>
              </a:rPr>
              <a:t>Jailor “washed their stripes.” </a:t>
            </a:r>
            <a:r>
              <a:rPr lang="en-US" sz="3600" b="1" dirty="0">
                <a:solidFill>
                  <a:srgbClr val="FF0000"/>
                </a:solidFill>
                <a:cs typeface="Arial" pitchFamily="34" charset="0"/>
              </a:rPr>
              <a:t>Acts 16:32-33</a:t>
            </a:r>
          </a:p>
          <a:p>
            <a:pPr>
              <a:defRPr/>
            </a:pPr>
            <a:r>
              <a:rPr lang="en-US" sz="3600" dirty="0">
                <a:cs typeface="Arial" pitchFamily="34" charset="0"/>
              </a:rPr>
              <a:t>Corinthians turned from former practices.</a:t>
            </a:r>
            <a:br>
              <a:rPr lang="en-US" sz="3600" dirty="0">
                <a:cs typeface="Arial" pitchFamily="34" charset="0"/>
              </a:rPr>
            </a:br>
            <a:r>
              <a:rPr lang="en-US" sz="3600" b="1" dirty="0">
                <a:solidFill>
                  <a:srgbClr val="FF0000"/>
                </a:solidFill>
                <a:cs typeface="Arial" pitchFamily="34" charset="0"/>
              </a:rPr>
              <a:t>1 Corinthians 6:9-11</a:t>
            </a:r>
          </a:p>
          <a:p>
            <a:pPr>
              <a:defRPr/>
            </a:pPr>
            <a:endParaRPr lang="en-US" sz="4000" i="1" dirty="0">
              <a:solidFill>
                <a:srgbClr val="FFFF00"/>
              </a:solidFill>
              <a:latin typeface="Tahoma" pitchFamily="34" charset="0"/>
              <a:cs typeface="Arial" pitchFamily="34" charset="0"/>
            </a:endParaRPr>
          </a:p>
          <a:p>
            <a:pPr>
              <a:buFontTx/>
              <a:buNone/>
              <a:defRPr/>
            </a:pPr>
            <a:endParaRPr lang="en-US" sz="4000" i="1" dirty="0">
              <a:solidFill>
                <a:schemeClr val="accent1"/>
              </a:solidFill>
              <a:latin typeface="Tahoma" pitchFamily="34" charset="0"/>
              <a:cs typeface="Arial" pitchFamily="34" charset="0"/>
            </a:endParaRPr>
          </a:p>
          <a:p>
            <a:pPr>
              <a:defRPr/>
            </a:pPr>
            <a:endParaRPr lang="en-US" i="1" dirty="0">
              <a:solidFill>
                <a:schemeClr val="accent1"/>
              </a:solidFill>
              <a:latin typeface="Tahoma" pitchFamily="34" charset="0"/>
              <a:cs typeface="Arial" pitchFamily="34" charset="0"/>
            </a:endParaRPr>
          </a:p>
        </p:txBody>
      </p:sp>
      <p:sp>
        <p:nvSpPr>
          <p:cNvPr id="4" name="Title 1">
            <a:extLst>
              <a:ext uri="{FF2B5EF4-FFF2-40B4-BE49-F238E27FC236}">
                <a16:creationId xmlns:a16="http://schemas.microsoft.com/office/drawing/2014/main" id="{B62E65B2-82C1-AAF2-5A57-2E1DC38D97D8}"/>
              </a:ext>
            </a:extLst>
          </p:cNvPr>
          <p:cNvSpPr>
            <a:spLocks noGrp="1"/>
          </p:cNvSpPr>
          <p:nvPr>
            <p:ph type="title"/>
          </p:nvPr>
        </p:nvSpPr>
        <p:spPr>
          <a:solidFill>
            <a:schemeClr val="bg1">
              <a:lumMod val="60000"/>
              <a:lumOff val="40000"/>
            </a:schemeClr>
          </a:solidFill>
        </p:spPr>
        <p:txBody>
          <a:bodyPr/>
          <a:lstStyle/>
          <a:p>
            <a:pPr>
              <a:defRPr/>
            </a:pPr>
            <a:r>
              <a:rPr lang="en-US" dirty="0"/>
              <a:t>Obligations Of Love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4819">
                                            <p:txEl>
                                              <p:pRg st="0" end="0"/>
                                            </p:txEl>
                                          </p:spTgt>
                                        </p:tgtEl>
                                        <p:attrNameLst>
                                          <p:attrName>style.visibility</p:attrName>
                                        </p:attrNameLst>
                                      </p:cBhvr>
                                      <p:to>
                                        <p:strVal val="visible"/>
                                      </p:to>
                                    </p:set>
                                    <p:animEffect transition="in" filter="fade">
                                      <p:cBhvr>
                                        <p:cTn id="7" dur="1000"/>
                                        <p:tgtEl>
                                          <p:spTgt spid="34819">
                                            <p:txEl>
                                              <p:pRg st="0" end="0"/>
                                            </p:txEl>
                                          </p:spTgt>
                                        </p:tgtEl>
                                      </p:cBhvr>
                                    </p:animEffect>
                                    <p:anim calcmode="lin" valueType="num">
                                      <p:cBhvr>
                                        <p:cTn id="8" dur="1000" fill="hold"/>
                                        <p:tgtEl>
                                          <p:spTgt spid="3481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481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4819">
                                            <p:txEl>
                                              <p:pRg st="1" end="1"/>
                                            </p:txEl>
                                          </p:spTgt>
                                        </p:tgtEl>
                                        <p:attrNameLst>
                                          <p:attrName>style.visibility</p:attrName>
                                        </p:attrNameLst>
                                      </p:cBhvr>
                                      <p:to>
                                        <p:strVal val="visible"/>
                                      </p:to>
                                    </p:set>
                                    <p:animEffect transition="in" filter="fade">
                                      <p:cBhvr>
                                        <p:cTn id="14" dur="1000"/>
                                        <p:tgtEl>
                                          <p:spTgt spid="34819">
                                            <p:txEl>
                                              <p:pRg st="1" end="1"/>
                                            </p:txEl>
                                          </p:spTgt>
                                        </p:tgtEl>
                                      </p:cBhvr>
                                    </p:animEffect>
                                    <p:anim calcmode="lin" valueType="num">
                                      <p:cBhvr>
                                        <p:cTn id="15" dur="1000" fill="hold"/>
                                        <p:tgtEl>
                                          <p:spTgt spid="34819">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481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4819">
                                            <p:txEl>
                                              <p:pRg st="2" end="2"/>
                                            </p:txEl>
                                          </p:spTgt>
                                        </p:tgtEl>
                                        <p:attrNameLst>
                                          <p:attrName>style.visibility</p:attrName>
                                        </p:attrNameLst>
                                      </p:cBhvr>
                                      <p:to>
                                        <p:strVal val="visible"/>
                                      </p:to>
                                    </p:set>
                                    <p:animEffect transition="in" filter="fade">
                                      <p:cBhvr>
                                        <p:cTn id="21" dur="1000"/>
                                        <p:tgtEl>
                                          <p:spTgt spid="34819">
                                            <p:txEl>
                                              <p:pRg st="2" end="2"/>
                                            </p:txEl>
                                          </p:spTgt>
                                        </p:tgtEl>
                                      </p:cBhvr>
                                    </p:animEffect>
                                    <p:anim calcmode="lin" valueType="num">
                                      <p:cBhvr>
                                        <p:cTn id="22" dur="1000" fill="hold"/>
                                        <p:tgtEl>
                                          <p:spTgt spid="34819">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481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4819">
                                            <p:txEl>
                                              <p:pRg st="3" end="3"/>
                                            </p:txEl>
                                          </p:spTgt>
                                        </p:tgtEl>
                                        <p:attrNameLst>
                                          <p:attrName>style.visibility</p:attrName>
                                        </p:attrNameLst>
                                      </p:cBhvr>
                                      <p:to>
                                        <p:strVal val="visible"/>
                                      </p:to>
                                    </p:set>
                                    <p:animEffect transition="in" filter="fade">
                                      <p:cBhvr>
                                        <p:cTn id="28" dur="1000"/>
                                        <p:tgtEl>
                                          <p:spTgt spid="34819">
                                            <p:txEl>
                                              <p:pRg st="3" end="3"/>
                                            </p:txEl>
                                          </p:spTgt>
                                        </p:tgtEl>
                                      </p:cBhvr>
                                    </p:animEffect>
                                    <p:anim calcmode="lin" valueType="num">
                                      <p:cBhvr>
                                        <p:cTn id="29" dur="1000" fill="hold"/>
                                        <p:tgtEl>
                                          <p:spTgt spid="34819">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4819">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4819">
                                            <p:txEl>
                                              <p:pRg st="4" end="4"/>
                                            </p:txEl>
                                          </p:spTgt>
                                        </p:tgtEl>
                                        <p:attrNameLst>
                                          <p:attrName>style.visibility</p:attrName>
                                        </p:attrNameLst>
                                      </p:cBhvr>
                                      <p:to>
                                        <p:strVal val="visible"/>
                                      </p:to>
                                    </p:set>
                                    <p:animEffect transition="in" filter="fade">
                                      <p:cBhvr>
                                        <p:cTn id="35" dur="1000"/>
                                        <p:tgtEl>
                                          <p:spTgt spid="34819">
                                            <p:txEl>
                                              <p:pRg st="4" end="4"/>
                                            </p:txEl>
                                          </p:spTgt>
                                        </p:tgtEl>
                                      </p:cBhvr>
                                    </p:animEffect>
                                    <p:anim calcmode="lin" valueType="num">
                                      <p:cBhvr>
                                        <p:cTn id="36" dur="1000" fill="hold"/>
                                        <p:tgtEl>
                                          <p:spTgt spid="34819">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4819">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4819">
                                            <p:txEl>
                                              <p:pRg st="5" end="5"/>
                                            </p:txEl>
                                          </p:spTgt>
                                        </p:tgtEl>
                                        <p:attrNameLst>
                                          <p:attrName>style.visibility</p:attrName>
                                        </p:attrNameLst>
                                      </p:cBhvr>
                                      <p:to>
                                        <p:strVal val="visible"/>
                                      </p:to>
                                    </p:set>
                                    <p:animEffect transition="in" filter="fade">
                                      <p:cBhvr>
                                        <p:cTn id="42" dur="1000"/>
                                        <p:tgtEl>
                                          <p:spTgt spid="34819">
                                            <p:txEl>
                                              <p:pRg st="5" end="5"/>
                                            </p:txEl>
                                          </p:spTgt>
                                        </p:tgtEl>
                                      </p:cBhvr>
                                    </p:animEffect>
                                    <p:anim calcmode="lin" valueType="num">
                                      <p:cBhvr>
                                        <p:cTn id="43" dur="1000" fill="hold"/>
                                        <p:tgtEl>
                                          <p:spTgt spid="34819">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4819">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6E026-AF95-D52E-A943-A9FD53C3B907}"/>
              </a:ext>
            </a:extLst>
          </p:cNvPr>
          <p:cNvSpPr>
            <a:spLocks noGrp="1"/>
          </p:cNvSpPr>
          <p:nvPr>
            <p:ph type="title"/>
          </p:nvPr>
        </p:nvSpPr>
        <p:spPr>
          <a:solidFill>
            <a:schemeClr val="bg1">
              <a:lumMod val="60000"/>
              <a:lumOff val="40000"/>
            </a:schemeClr>
          </a:solidFill>
        </p:spPr>
        <p:txBody>
          <a:bodyPr/>
          <a:lstStyle/>
          <a:p>
            <a:pPr>
              <a:defRPr/>
            </a:pPr>
            <a:r>
              <a:rPr lang="en-US" dirty="0"/>
              <a:t>Obligations Of Love</a:t>
            </a:r>
          </a:p>
        </p:txBody>
      </p:sp>
      <p:sp>
        <p:nvSpPr>
          <p:cNvPr id="3" name="Content Placeholder 2">
            <a:extLst>
              <a:ext uri="{FF2B5EF4-FFF2-40B4-BE49-F238E27FC236}">
                <a16:creationId xmlns:a16="http://schemas.microsoft.com/office/drawing/2014/main" id="{CAE96C33-C67D-9D7B-52AE-C0F879F8A4B6}"/>
              </a:ext>
            </a:extLst>
          </p:cNvPr>
          <p:cNvSpPr>
            <a:spLocks noGrp="1"/>
          </p:cNvSpPr>
          <p:nvPr>
            <p:ph idx="1"/>
          </p:nvPr>
        </p:nvSpPr>
        <p:spPr>
          <a:xfrm>
            <a:off x="457200" y="1600200"/>
            <a:ext cx="8229600" cy="4983162"/>
          </a:xfrm>
        </p:spPr>
        <p:txBody>
          <a:bodyPr/>
          <a:lstStyle/>
          <a:p>
            <a:pPr marL="571500" indent="-514350">
              <a:buFont typeface="Wingdings" panose="05000000000000000000" pitchFamily="2" charset="2"/>
              <a:buNone/>
              <a:defRPr/>
            </a:pPr>
            <a:r>
              <a:rPr lang="en-US" sz="4000" u="sng" dirty="0"/>
              <a:t>We must </a:t>
            </a:r>
            <a:r>
              <a:rPr lang="en-US" sz="4000" b="1" u="sng" dirty="0"/>
              <a:t>love one another</a:t>
            </a:r>
            <a:r>
              <a:rPr lang="en-US" sz="4000" dirty="0"/>
              <a:t>.</a:t>
            </a:r>
            <a:r>
              <a:rPr lang="en-US" sz="3600" dirty="0"/>
              <a:t> </a:t>
            </a:r>
            <a:r>
              <a:rPr lang="en-US" sz="3600" b="1" dirty="0">
                <a:solidFill>
                  <a:srgbClr val="FF0000"/>
                </a:solidFill>
              </a:rPr>
              <a:t>1 John 4:11;</a:t>
            </a:r>
            <a:br>
              <a:rPr lang="en-US" sz="3600" b="1" dirty="0">
                <a:solidFill>
                  <a:srgbClr val="FF0000"/>
                </a:solidFill>
              </a:rPr>
            </a:br>
            <a:r>
              <a:rPr lang="en-US" sz="3600" b="1" dirty="0">
                <a:solidFill>
                  <a:srgbClr val="FF0000"/>
                </a:solidFill>
              </a:rPr>
              <a:t>cf. John 13:34-35</a:t>
            </a:r>
          </a:p>
          <a:p>
            <a:pPr marL="571500" indent="-514350">
              <a:buFont typeface="Wingdings" panose="05000000000000000000" pitchFamily="2" charset="2"/>
              <a:buChar char="Ø"/>
              <a:defRPr/>
            </a:pPr>
            <a:r>
              <a:rPr lang="en-US" sz="3600" dirty="0"/>
              <a:t>We must </a:t>
            </a:r>
            <a:r>
              <a:rPr lang="en-US" sz="3600" b="1" dirty="0"/>
              <a:t>love one another </a:t>
            </a:r>
            <a:r>
              <a:rPr lang="en-US" sz="3600" dirty="0"/>
              <a:t>for God to accept our love. </a:t>
            </a:r>
            <a:r>
              <a:rPr lang="en-US" sz="3600" b="1" dirty="0">
                <a:solidFill>
                  <a:srgbClr val="FF0000"/>
                </a:solidFill>
              </a:rPr>
              <a:t>1 John 4:20-21</a:t>
            </a:r>
          </a:p>
          <a:p>
            <a:pPr marL="571500" indent="-514350">
              <a:buFont typeface="Wingdings" panose="05000000000000000000" pitchFamily="2" charset="2"/>
              <a:buChar char="Ø"/>
              <a:defRPr/>
            </a:pPr>
            <a:r>
              <a:rPr lang="en-US" sz="3600" dirty="0"/>
              <a:t>We are to </a:t>
            </a:r>
            <a:r>
              <a:rPr lang="en-US" sz="3600" i="1" dirty="0"/>
              <a:t>“</a:t>
            </a:r>
            <a:r>
              <a:rPr lang="en-US" sz="3600" b="1" i="1" dirty="0"/>
              <a:t>put on love</a:t>
            </a:r>
            <a:r>
              <a:rPr lang="en-US" sz="3600" i="1" dirty="0"/>
              <a:t>” </a:t>
            </a:r>
            <a:r>
              <a:rPr lang="en-US" sz="3600" dirty="0"/>
              <a:t>to bind the body of Christ together. </a:t>
            </a:r>
            <a:br>
              <a:rPr lang="en-US" sz="3600" dirty="0"/>
            </a:br>
            <a:r>
              <a:rPr lang="en-US" sz="3600" b="1" dirty="0">
                <a:solidFill>
                  <a:srgbClr val="FF0000"/>
                </a:solidFill>
              </a:rPr>
              <a:t>Colossians 3:12-15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382CADB-F406-676E-8E29-E0B4CE71119C}"/>
              </a:ext>
            </a:extLst>
          </p:cNvPr>
          <p:cNvSpPr/>
          <p:nvPr/>
        </p:nvSpPr>
        <p:spPr>
          <a:xfrm>
            <a:off x="304800" y="1566604"/>
            <a:ext cx="8534400" cy="5078313"/>
          </a:xfrm>
          <a:prstGeom prst="rect">
            <a:avLst/>
          </a:prstGeom>
        </p:spPr>
        <p:txBody>
          <a:bodyPr wrap="square">
            <a:spAutoFit/>
          </a:bodyPr>
          <a:lstStyle/>
          <a:p>
            <a:pPr fontAlgn="auto">
              <a:spcBef>
                <a:spcPts val="0"/>
              </a:spcBef>
              <a:spcAft>
                <a:spcPts val="0"/>
              </a:spcAft>
              <a:defRPr/>
            </a:pPr>
            <a:r>
              <a:rPr lang="en-US" sz="3600" b="1" dirty="0">
                <a:solidFill>
                  <a:srgbClr val="FF0000"/>
                </a:solidFill>
                <a:effectLst>
                  <a:outerShdw blurRad="38100" dist="38100" dir="2700000" algn="tl">
                    <a:srgbClr val="000000">
                      <a:alpha val="43137"/>
                    </a:srgbClr>
                  </a:outerShdw>
                </a:effectLst>
                <a:latin typeface="+mn-lt"/>
                <a:cs typeface="+mn-cs"/>
              </a:rPr>
              <a:t>Romans 12:10</a:t>
            </a:r>
            <a:r>
              <a:rPr lang="en-US" sz="3600" dirty="0">
                <a:solidFill>
                  <a:srgbClr val="FFFF00"/>
                </a:solidFill>
                <a:effectLst>
                  <a:outerShdw blurRad="38100" dist="38100" dir="2700000" algn="tl">
                    <a:srgbClr val="000000">
                      <a:alpha val="43137"/>
                    </a:srgbClr>
                  </a:outerShdw>
                </a:effectLst>
                <a:latin typeface="+mn-lt"/>
                <a:cs typeface="+mn-cs"/>
              </a:rPr>
              <a:t> </a:t>
            </a:r>
            <a:r>
              <a:rPr lang="en-US" sz="3600" i="1" dirty="0">
                <a:effectLst>
                  <a:outerShdw blurRad="38100" dist="38100" dir="2700000" algn="tl">
                    <a:srgbClr val="000000">
                      <a:alpha val="43137"/>
                    </a:srgbClr>
                  </a:outerShdw>
                </a:effectLst>
                <a:latin typeface="+mn-lt"/>
                <a:cs typeface="+mn-cs"/>
              </a:rPr>
              <a:t>“</a:t>
            </a:r>
            <a:r>
              <a:rPr lang="en-US" sz="3600" b="1" i="1" dirty="0">
                <a:effectLst>
                  <a:outerShdw blurRad="38100" dist="38100" dir="2700000" algn="tl">
                    <a:srgbClr val="000000">
                      <a:alpha val="43137"/>
                    </a:srgbClr>
                  </a:outerShdw>
                </a:effectLst>
                <a:latin typeface="+mn-lt"/>
                <a:cs typeface="+mn-cs"/>
              </a:rPr>
              <a:t>Be devoted to one another in brotherly love</a:t>
            </a:r>
            <a:r>
              <a:rPr lang="en-US" sz="3600" i="1" dirty="0">
                <a:effectLst>
                  <a:outerShdw blurRad="38100" dist="38100" dir="2700000" algn="tl">
                    <a:srgbClr val="000000">
                      <a:alpha val="43137"/>
                    </a:srgbClr>
                  </a:outerShdw>
                </a:effectLst>
                <a:latin typeface="+mn-lt"/>
                <a:cs typeface="+mn-cs"/>
              </a:rPr>
              <a:t>; give preference to one another in honor …”</a:t>
            </a:r>
          </a:p>
          <a:p>
            <a:pPr fontAlgn="auto">
              <a:spcBef>
                <a:spcPts val="0"/>
              </a:spcBef>
              <a:spcAft>
                <a:spcPts val="0"/>
              </a:spcAft>
              <a:defRPr/>
            </a:pPr>
            <a:r>
              <a:rPr lang="en-US" sz="3600" b="1" dirty="0">
                <a:solidFill>
                  <a:srgbClr val="FF0000"/>
                </a:solidFill>
                <a:effectLst>
                  <a:outerShdw blurRad="38100" dist="38100" dir="2700000" algn="tl">
                    <a:srgbClr val="000000">
                      <a:alpha val="43137"/>
                    </a:srgbClr>
                  </a:outerShdw>
                </a:effectLst>
                <a:latin typeface="+mn-lt"/>
                <a:cs typeface="+mn-cs"/>
              </a:rPr>
              <a:t>Hebrews 13:1</a:t>
            </a:r>
            <a:r>
              <a:rPr lang="en-US" sz="3600" dirty="0">
                <a:solidFill>
                  <a:srgbClr val="FFFF00"/>
                </a:solidFill>
                <a:effectLst>
                  <a:outerShdw blurRad="38100" dist="38100" dir="2700000" algn="tl">
                    <a:srgbClr val="000000">
                      <a:alpha val="43137"/>
                    </a:srgbClr>
                  </a:outerShdw>
                </a:effectLst>
                <a:latin typeface="+mn-lt"/>
                <a:cs typeface="+mn-cs"/>
              </a:rPr>
              <a:t> </a:t>
            </a:r>
            <a:r>
              <a:rPr lang="en-US" sz="3600" i="1" dirty="0">
                <a:effectLst>
                  <a:outerShdw blurRad="38100" dist="38100" dir="2700000" algn="tl">
                    <a:srgbClr val="000000">
                      <a:alpha val="43137"/>
                    </a:srgbClr>
                  </a:outerShdw>
                </a:effectLst>
                <a:latin typeface="+mn-lt"/>
                <a:cs typeface="+mn-cs"/>
              </a:rPr>
              <a:t>“Let </a:t>
            </a:r>
            <a:r>
              <a:rPr lang="en-US" sz="3600" b="1" i="1" u="sng" dirty="0">
                <a:effectLst>
                  <a:outerShdw blurRad="38100" dist="38100" dir="2700000" algn="tl">
                    <a:srgbClr val="000000">
                      <a:alpha val="43137"/>
                    </a:srgbClr>
                  </a:outerShdw>
                </a:effectLst>
                <a:latin typeface="+mn-lt"/>
                <a:cs typeface="+mn-cs"/>
              </a:rPr>
              <a:t>love of the brethren </a:t>
            </a:r>
            <a:r>
              <a:rPr lang="en-US" sz="3600" i="1" dirty="0">
                <a:effectLst>
                  <a:outerShdw blurRad="38100" dist="38100" dir="2700000" algn="tl">
                    <a:srgbClr val="000000">
                      <a:alpha val="43137"/>
                    </a:srgbClr>
                  </a:outerShdw>
                </a:effectLst>
                <a:latin typeface="+mn-lt"/>
                <a:cs typeface="+mn-cs"/>
              </a:rPr>
              <a:t>continue.”</a:t>
            </a:r>
          </a:p>
          <a:p>
            <a:pPr fontAlgn="auto">
              <a:spcBef>
                <a:spcPts val="0"/>
              </a:spcBef>
              <a:spcAft>
                <a:spcPts val="0"/>
              </a:spcAft>
              <a:defRPr/>
            </a:pPr>
            <a:r>
              <a:rPr lang="en-US" sz="3600" b="1" dirty="0">
                <a:solidFill>
                  <a:srgbClr val="FF0000"/>
                </a:solidFill>
                <a:effectLst>
                  <a:outerShdw blurRad="38100" dist="38100" dir="2700000" algn="tl">
                    <a:srgbClr val="000000">
                      <a:alpha val="43137"/>
                    </a:srgbClr>
                  </a:outerShdw>
                </a:effectLst>
                <a:latin typeface="+mn-lt"/>
                <a:cs typeface="+mn-cs"/>
              </a:rPr>
              <a:t>1 Peter 1:22 </a:t>
            </a:r>
            <a:r>
              <a:rPr lang="en-US" sz="3600" i="1" dirty="0">
                <a:effectLst>
                  <a:outerShdw blurRad="38100" dist="38100" dir="2700000" algn="tl">
                    <a:srgbClr val="000000">
                      <a:alpha val="43137"/>
                    </a:srgbClr>
                  </a:outerShdw>
                </a:effectLst>
                <a:latin typeface="+mn-lt"/>
                <a:cs typeface="+mn-cs"/>
              </a:rPr>
              <a:t>“Since you have in obedience to the truth purified your souls for a sincere </a:t>
            </a:r>
            <a:r>
              <a:rPr lang="en-US" sz="3600" b="1" i="1" dirty="0">
                <a:effectLst>
                  <a:outerShdw blurRad="38100" dist="38100" dir="2700000" algn="tl">
                    <a:srgbClr val="000000">
                      <a:alpha val="43137"/>
                    </a:srgbClr>
                  </a:outerShdw>
                </a:effectLst>
                <a:latin typeface="+mn-lt"/>
                <a:cs typeface="+mn-cs"/>
              </a:rPr>
              <a:t>love of the brethren, fervently love one another from the heart </a:t>
            </a:r>
            <a:r>
              <a:rPr lang="en-US" sz="3600" i="1" dirty="0">
                <a:effectLst>
                  <a:outerShdw blurRad="38100" dist="38100" dir="2700000" algn="tl">
                    <a:srgbClr val="000000">
                      <a:alpha val="43137"/>
                    </a:srgbClr>
                  </a:outerShdw>
                </a:effectLst>
                <a:latin typeface="+mn-lt"/>
                <a:cs typeface="+mn-cs"/>
              </a:rPr>
              <a:t>…”</a:t>
            </a:r>
          </a:p>
        </p:txBody>
      </p:sp>
      <p:sp>
        <p:nvSpPr>
          <p:cNvPr id="4" name="Title 1">
            <a:extLst>
              <a:ext uri="{FF2B5EF4-FFF2-40B4-BE49-F238E27FC236}">
                <a16:creationId xmlns:a16="http://schemas.microsoft.com/office/drawing/2014/main" id="{6FD5BCC6-C2D8-1066-B77C-DAD5449570B2}"/>
              </a:ext>
            </a:extLst>
          </p:cNvPr>
          <p:cNvSpPr txBox="1">
            <a:spLocks/>
          </p:cNvSpPr>
          <p:nvPr/>
        </p:nvSpPr>
        <p:spPr>
          <a:xfrm>
            <a:off x="457200" y="274638"/>
            <a:ext cx="8229600" cy="1143000"/>
          </a:xfrm>
          <a:prstGeom prst="rect">
            <a:avLst/>
          </a:prstGeom>
          <a:solidFill>
            <a:schemeClr val="bg1">
              <a:lumMod val="60000"/>
              <a:lumOff val="40000"/>
            </a:schemeClr>
          </a:solidFill>
        </p:spPr>
        <p:txBody>
          <a:bodyPr/>
          <a:lstStyle/>
          <a:p>
            <a:pPr algn="ctr">
              <a:defRPr/>
            </a:pPr>
            <a:r>
              <a:rPr lang="en-US" sz="4400" b="1" kern="0">
                <a:solidFill>
                  <a:schemeClr val="tx2"/>
                </a:solidFill>
                <a:effectLst>
                  <a:outerShdw blurRad="38100" dist="38100" dir="2700000" algn="tl">
                    <a:srgbClr val="000000"/>
                  </a:outerShdw>
                </a:effectLst>
                <a:latin typeface="+mj-lt"/>
                <a:ea typeface="+mj-ea"/>
                <a:cs typeface="+mj-cs"/>
              </a:rPr>
              <a:t>Obligations Of Love</a:t>
            </a:r>
            <a:endParaRPr lang="en-US" sz="4400" b="1" kern="0" dirty="0">
              <a:solidFill>
                <a:schemeClr val="tx2"/>
              </a:solidFill>
              <a:effectLst>
                <a:outerShdw blurRad="38100" dist="38100" dir="2700000" algn="tl">
                  <a:srgbClr val="000000"/>
                </a:outerShdw>
              </a:effectLst>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fade">
                                      <p:cBhvr>
                                        <p:cTn id="14" dur="1000"/>
                                        <p:tgtEl>
                                          <p:spTgt spid="5">
                                            <p:txEl>
                                              <p:pRg st="1" end="1"/>
                                            </p:txEl>
                                          </p:spTgt>
                                        </p:tgtEl>
                                      </p:cBhvr>
                                    </p:animEffect>
                                    <p:anim calcmode="lin" valueType="num">
                                      <p:cBhvr>
                                        <p:cTn id="15"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Effect transition="in" filter="fade">
                                      <p:cBhvr>
                                        <p:cTn id="21" dur="1000"/>
                                        <p:tgtEl>
                                          <p:spTgt spid="5">
                                            <p:txEl>
                                              <p:pRg st="2" end="2"/>
                                            </p:txEl>
                                          </p:spTgt>
                                        </p:tgtEl>
                                      </p:cBhvr>
                                    </p:animEffect>
                                    <p:anim calcmode="lin" valueType="num">
                                      <p:cBhvr>
                                        <p:cTn id="22"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E04E85-9720-276C-9BEC-A8CF61C21C27}"/>
              </a:ext>
            </a:extLst>
          </p:cNvPr>
          <p:cNvSpPr>
            <a:spLocks noGrp="1"/>
          </p:cNvSpPr>
          <p:nvPr>
            <p:ph type="title"/>
          </p:nvPr>
        </p:nvSpPr>
        <p:spPr>
          <a:solidFill>
            <a:schemeClr val="bg1">
              <a:lumMod val="60000"/>
              <a:lumOff val="40000"/>
            </a:schemeClr>
          </a:solidFill>
        </p:spPr>
        <p:txBody>
          <a:bodyPr/>
          <a:lstStyle/>
          <a:p>
            <a:pPr>
              <a:defRPr/>
            </a:pPr>
            <a:r>
              <a:rPr lang="en-US" dirty="0"/>
              <a:t>Obligations Of Love</a:t>
            </a:r>
          </a:p>
        </p:txBody>
      </p:sp>
      <p:sp>
        <p:nvSpPr>
          <p:cNvPr id="3" name="Content Placeholder 2">
            <a:extLst>
              <a:ext uri="{FF2B5EF4-FFF2-40B4-BE49-F238E27FC236}">
                <a16:creationId xmlns:a16="http://schemas.microsoft.com/office/drawing/2014/main" id="{DDFAEB93-8932-1F00-224A-E00FF39EC5BA}"/>
              </a:ext>
            </a:extLst>
          </p:cNvPr>
          <p:cNvSpPr>
            <a:spLocks noGrp="1"/>
          </p:cNvSpPr>
          <p:nvPr>
            <p:ph idx="1"/>
          </p:nvPr>
        </p:nvSpPr>
        <p:spPr>
          <a:xfrm>
            <a:off x="381000" y="1752600"/>
            <a:ext cx="8382000" cy="4191000"/>
          </a:xfrm>
        </p:spPr>
        <p:txBody>
          <a:bodyPr/>
          <a:lstStyle/>
          <a:p>
            <a:pPr marL="571500" indent="-514350">
              <a:buFont typeface="Wingdings" panose="05000000000000000000" pitchFamily="2" charset="2"/>
              <a:buNone/>
              <a:defRPr/>
            </a:pPr>
            <a:r>
              <a:rPr lang="en-US" sz="4000" u="sng" dirty="0"/>
              <a:t>We must obey his commandments</a:t>
            </a:r>
            <a:r>
              <a:rPr lang="en-US" sz="4000" dirty="0"/>
              <a:t>. </a:t>
            </a:r>
            <a:br>
              <a:rPr lang="en-US" sz="3600" dirty="0"/>
            </a:br>
            <a:r>
              <a:rPr lang="en-US" sz="3600" b="1" dirty="0">
                <a:solidFill>
                  <a:srgbClr val="FF0000"/>
                </a:solidFill>
              </a:rPr>
              <a:t>1 John 2:3-6; John 14:15, 21-24</a:t>
            </a:r>
          </a:p>
          <a:p>
            <a:pPr marL="571500" indent="-514350">
              <a:buFont typeface="Wingdings" panose="05000000000000000000" pitchFamily="2" charset="2"/>
              <a:buChar char="Ø"/>
              <a:defRPr/>
            </a:pPr>
            <a:r>
              <a:rPr lang="en-US" sz="3600" dirty="0"/>
              <a:t>Loving one another is an essential part of obeying the truth. </a:t>
            </a:r>
            <a:r>
              <a:rPr lang="en-US" sz="3600" b="1" dirty="0">
                <a:solidFill>
                  <a:srgbClr val="FF0000"/>
                </a:solidFill>
              </a:rPr>
              <a:t>1 John 4:20-21</a:t>
            </a:r>
          </a:p>
          <a:p>
            <a:pPr marL="571500" indent="-514350">
              <a:buFont typeface="Wingdings" panose="05000000000000000000" pitchFamily="2" charset="2"/>
              <a:buChar char="Ø"/>
              <a:defRPr/>
            </a:pPr>
            <a:r>
              <a:rPr lang="en-US" sz="3600" dirty="0"/>
              <a:t>We should walk according to His commandments. </a:t>
            </a:r>
            <a:r>
              <a:rPr lang="en-US" sz="3600" b="1" dirty="0">
                <a:solidFill>
                  <a:srgbClr val="FF0000"/>
                </a:solidFill>
              </a:rPr>
              <a:t>2 John 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5D1E61-9BF1-9E27-2963-87329446C80F}"/>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64766F2A-0032-ABC9-DAB2-DB1A0FC72BE1}"/>
              </a:ext>
            </a:extLst>
          </p:cNvPr>
          <p:cNvSpPr>
            <a:spLocks noGrp="1"/>
          </p:cNvSpPr>
          <p:nvPr>
            <p:ph type="subTitle" sz="quarter" idx="1"/>
          </p:nvPr>
        </p:nvSpPr>
        <p:spPr>
          <a:xfrm>
            <a:off x="685800" y="381000"/>
            <a:ext cx="7772400" cy="6248400"/>
          </a:xfrm>
        </p:spPr>
        <p:txBody>
          <a:bodyPr/>
          <a:lstStyle/>
          <a:p>
            <a:pPr>
              <a:defRPr/>
            </a:pPr>
            <a:r>
              <a:rPr lang="en-US" b="1" i="1" dirty="0"/>
              <a:t>“Whoever believes that Jesus is the Christ is born of God, and whoever loves the Father loves the child born of Him. By this we know that we love the children of God, when we love God and observe His commandments. For this is the love of God, that we keep His commandments; and His commandments are not burdensome. For whatever is born of God overcomes the world; and this is the victory that has overcome the world – our faith.”</a:t>
            </a:r>
          </a:p>
          <a:p>
            <a:pPr>
              <a:defRPr/>
            </a:pPr>
            <a:r>
              <a:rPr lang="en-US" sz="4400" b="1" dirty="0">
                <a:solidFill>
                  <a:srgbClr val="FF0000"/>
                </a:solidFill>
              </a:rPr>
              <a:t>1 John 5:1-4</a:t>
            </a:r>
          </a:p>
        </p:txBody>
      </p:sp>
    </p:spTree>
    <p:extLst>
      <p:ext uri="{BB962C8B-B14F-4D97-AF65-F5344CB8AC3E}">
        <p14:creationId xmlns:p14="http://schemas.microsoft.com/office/powerpoint/2010/main" val="6476673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50D63-0F05-284D-FA0E-9A7589E53C91}"/>
              </a:ext>
            </a:extLst>
          </p:cNvPr>
          <p:cNvSpPr>
            <a:spLocks noGrp="1"/>
          </p:cNvSpPr>
          <p:nvPr>
            <p:ph type="title"/>
          </p:nvPr>
        </p:nvSpPr>
        <p:spPr>
          <a:solidFill>
            <a:schemeClr val="bg1">
              <a:lumMod val="60000"/>
              <a:lumOff val="40000"/>
            </a:schemeClr>
          </a:solidFill>
        </p:spPr>
        <p:txBody>
          <a:bodyPr/>
          <a:lstStyle/>
          <a:p>
            <a:pPr>
              <a:defRPr/>
            </a:pPr>
            <a:r>
              <a:rPr lang="en-US" dirty="0"/>
              <a:t>Review Obligations Of Love</a:t>
            </a:r>
          </a:p>
        </p:txBody>
      </p:sp>
      <p:sp>
        <p:nvSpPr>
          <p:cNvPr id="3" name="Content Placeholder 2">
            <a:extLst>
              <a:ext uri="{FF2B5EF4-FFF2-40B4-BE49-F238E27FC236}">
                <a16:creationId xmlns:a16="http://schemas.microsoft.com/office/drawing/2014/main" id="{44FA6386-528C-C2DF-59A3-8A3A896E4D00}"/>
              </a:ext>
            </a:extLst>
          </p:cNvPr>
          <p:cNvSpPr>
            <a:spLocks noGrp="1"/>
          </p:cNvSpPr>
          <p:nvPr>
            <p:ph idx="1"/>
          </p:nvPr>
        </p:nvSpPr>
        <p:spPr/>
        <p:txBody>
          <a:bodyPr/>
          <a:lstStyle/>
          <a:p>
            <a:pPr>
              <a:defRPr/>
            </a:pPr>
            <a:r>
              <a:rPr lang="en-US" sz="4000" dirty="0"/>
              <a:t>What obligations must we assume if we love God?</a:t>
            </a:r>
          </a:p>
          <a:p>
            <a:pPr marL="971550" lvl="1" indent="-514350">
              <a:buFont typeface="Wingdings" panose="05000000000000000000" pitchFamily="2" charset="2"/>
              <a:buNone/>
              <a:defRPr/>
            </a:pPr>
            <a:r>
              <a:rPr lang="en-US" sz="3600" dirty="0"/>
              <a:t>1. We must live for Christ. </a:t>
            </a:r>
            <a:r>
              <a:rPr lang="en-US" sz="3600" b="1" dirty="0">
                <a:solidFill>
                  <a:srgbClr val="FF0000"/>
                </a:solidFill>
              </a:rPr>
              <a:t>1 John 3:6-12</a:t>
            </a:r>
          </a:p>
          <a:p>
            <a:pPr marL="971550" lvl="1" indent="-514350">
              <a:buFont typeface="Wingdings" panose="05000000000000000000" pitchFamily="2" charset="2"/>
              <a:buNone/>
              <a:defRPr/>
            </a:pPr>
            <a:r>
              <a:rPr lang="en-US" sz="3600" dirty="0"/>
              <a:t>2. We must love one another. </a:t>
            </a:r>
            <a:r>
              <a:rPr lang="en-US" sz="3600" b="1" dirty="0">
                <a:solidFill>
                  <a:srgbClr val="FF0000"/>
                </a:solidFill>
              </a:rPr>
              <a:t>1 John 4:11, 20-21</a:t>
            </a:r>
          </a:p>
          <a:p>
            <a:pPr marL="971550" lvl="1" indent="-514350">
              <a:buFont typeface="Wingdings" panose="05000000000000000000" pitchFamily="2" charset="2"/>
              <a:buNone/>
              <a:defRPr/>
            </a:pPr>
            <a:r>
              <a:rPr lang="en-US" sz="3600" dirty="0"/>
              <a:t>3. We must obey His commandments. </a:t>
            </a:r>
            <a:br>
              <a:rPr lang="en-US" sz="3600" dirty="0"/>
            </a:br>
            <a:r>
              <a:rPr lang="en-US" sz="3600" b="1" dirty="0">
                <a:solidFill>
                  <a:srgbClr val="FF0000"/>
                </a:solidFill>
              </a:rPr>
              <a:t>1 John 2:3-6; 5:2-3; John 14:15</a:t>
            </a:r>
            <a:br>
              <a:rPr lang="en-US" sz="3200" dirty="0">
                <a:solidFill>
                  <a:srgbClr val="FFFF00"/>
                </a:solidFill>
              </a:rPr>
            </a:br>
            <a:endParaRPr lang="en-US" sz="3200"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C11D9-F18F-F3D0-637D-91C336C8BBD7}"/>
              </a:ext>
            </a:extLst>
          </p:cNvPr>
          <p:cNvSpPr>
            <a:spLocks noGrp="1"/>
          </p:cNvSpPr>
          <p:nvPr>
            <p:ph type="ctrTitle" sz="quarter"/>
          </p:nvPr>
        </p:nvSpPr>
        <p:spPr>
          <a:solidFill>
            <a:schemeClr val="bg1">
              <a:lumMod val="60000"/>
              <a:lumOff val="40000"/>
            </a:schemeClr>
          </a:solidFill>
        </p:spPr>
        <p:txBody>
          <a:bodyPr/>
          <a:lstStyle/>
          <a:p>
            <a:pPr>
              <a:defRPr/>
            </a:pPr>
            <a:r>
              <a:rPr lang="en-US" dirty="0"/>
              <a:t>Our Love For God (Practical Side)</a:t>
            </a:r>
          </a:p>
        </p:txBody>
      </p:sp>
      <p:sp>
        <p:nvSpPr>
          <p:cNvPr id="3" name="Subtitle 2">
            <a:extLst>
              <a:ext uri="{FF2B5EF4-FFF2-40B4-BE49-F238E27FC236}">
                <a16:creationId xmlns:a16="http://schemas.microsoft.com/office/drawing/2014/main" id="{AA49D70C-EA71-651E-D9B3-521AD5C64DBB}"/>
              </a:ext>
            </a:extLst>
          </p:cNvPr>
          <p:cNvSpPr>
            <a:spLocks noGrp="1"/>
          </p:cNvSpPr>
          <p:nvPr>
            <p:ph type="subTitle" sz="quarter" idx="1"/>
          </p:nvPr>
        </p:nvSpPr>
        <p:spPr/>
        <p:txBody>
          <a:bodyPr/>
          <a:lstStyle/>
          <a:p>
            <a:pPr>
              <a:defRPr/>
            </a:pPr>
            <a:r>
              <a:rPr lang="en-US" sz="4400" b="1" dirty="0">
                <a:solidFill>
                  <a:srgbClr val="FF0000"/>
                </a:solidFill>
              </a:rPr>
              <a:t>1 John 2:1-6</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0D9729-29CD-86E4-B674-4047B1DFF019}"/>
              </a:ext>
            </a:extLst>
          </p:cNvPr>
          <p:cNvSpPr>
            <a:spLocks noGrp="1"/>
          </p:cNvSpPr>
          <p:nvPr>
            <p:ph type="title"/>
          </p:nvPr>
        </p:nvSpPr>
        <p:spPr>
          <a:xfrm>
            <a:off x="457200" y="274638"/>
            <a:ext cx="8229600" cy="1325562"/>
          </a:xfrm>
          <a:solidFill>
            <a:schemeClr val="bg1">
              <a:lumMod val="60000"/>
              <a:lumOff val="40000"/>
            </a:schemeClr>
          </a:solidFill>
        </p:spPr>
        <p:txBody>
          <a:bodyPr/>
          <a:lstStyle/>
          <a:p>
            <a:pPr>
              <a:defRPr/>
            </a:pPr>
            <a:r>
              <a:rPr lang="en-US" dirty="0"/>
              <a:t>Practical Side Of Love</a:t>
            </a:r>
          </a:p>
        </p:txBody>
      </p:sp>
      <p:sp>
        <p:nvSpPr>
          <p:cNvPr id="3" name="Content Placeholder 2">
            <a:extLst>
              <a:ext uri="{FF2B5EF4-FFF2-40B4-BE49-F238E27FC236}">
                <a16:creationId xmlns:a16="http://schemas.microsoft.com/office/drawing/2014/main" id="{150987D3-4D86-E1FE-0195-2A47B1FCFC5A}"/>
              </a:ext>
            </a:extLst>
          </p:cNvPr>
          <p:cNvSpPr>
            <a:spLocks noGrp="1"/>
          </p:cNvSpPr>
          <p:nvPr>
            <p:ph idx="1"/>
          </p:nvPr>
        </p:nvSpPr>
        <p:spPr>
          <a:xfrm>
            <a:off x="76200" y="1828800"/>
            <a:ext cx="8915400" cy="4953000"/>
          </a:xfrm>
        </p:spPr>
        <p:txBody>
          <a:bodyPr>
            <a:normAutofit fontScale="85000" lnSpcReduction="20000"/>
          </a:bodyPr>
          <a:lstStyle/>
          <a:p>
            <a:pPr>
              <a:defRPr/>
            </a:pPr>
            <a:r>
              <a:rPr lang="en-US" sz="4300" u="sng" dirty="0"/>
              <a:t>We Show Love</a:t>
            </a:r>
            <a:r>
              <a:rPr lang="en-US" sz="4300" dirty="0"/>
              <a:t>! </a:t>
            </a:r>
            <a:r>
              <a:rPr lang="en-US" sz="3600" b="1" dirty="0">
                <a:solidFill>
                  <a:srgbClr val="FF0000"/>
                </a:solidFill>
              </a:rPr>
              <a:t>1 John 3:16-18 </a:t>
            </a:r>
          </a:p>
          <a:p>
            <a:pPr>
              <a:defRPr/>
            </a:pPr>
            <a:r>
              <a:rPr lang="en-US" sz="3600" dirty="0"/>
              <a:t>Sacrifice, service, and spiritual growth are only beneficial when our deeds are driven by love for:</a:t>
            </a:r>
          </a:p>
          <a:p>
            <a:pPr marL="0" indent="0">
              <a:buNone/>
              <a:defRPr/>
            </a:pPr>
            <a:r>
              <a:rPr lang="en-US" sz="3600" dirty="0"/>
              <a:t>	1. God </a:t>
            </a:r>
            <a:r>
              <a:rPr lang="en-US" sz="3600" b="1" dirty="0">
                <a:solidFill>
                  <a:srgbClr val="FF0000"/>
                </a:solidFill>
              </a:rPr>
              <a:t>(Matthew 22:37-38; 1 John 2:3-4)</a:t>
            </a:r>
          </a:p>
          <a:p>
            <a:pPr marL="0" indent="0">
              <a:buNone/>
              <a:defRPr/>
            </a:pPr>
            <a:r>
              <a:rPr lang="en-US" sz="3600" b="1" dirty="0">
                <a:solidFill>
                  <a:srgbClr val="FF0000"/>
                </a:solidFill>
              </a:rPr>
              <a:t>	</a:t>
            </a:r>
            <a:r>
              <a:rPr lang="en-US" sz="3600" dirty="0"/>
              <a:t>2. Our neighbors </a:t>
            </a:r>
            <a:r>
              <a:rPr lang="en-US" sz="3600" b="1" dirty="0">
                <a:solidFill>
                  <a:srgbClr val="FF0000"/>
                </a:solidFill>
              </a:rPr>
              <a:t>(Matthew 22:39; </a:t>
            </a:r>
            <a:br>
              <a:rPr lang="en-US" sz="3600" b="1" dirty="0">
                <a:solidFill>
                  <a:srgbClr val="FF0000"/>
                </a:solidFill>
              </a:rPr>
            </a:br>
            <a:r>
              <a:rPr lang="en-US" sz="3600" b="1" dirty="0">
                <a:solidFill>
                  <a:srgbClr val="FF0000"/>
                </a:solidFill>
              </a:rPr>
              <a:t>		Luke 10:25-37)</a:t>
            </a:r>
          </a:p>
          <a:p>
            <a:pPr marL="0" indent="0">
              <a:buNone/>
              <a:defRPr/>
            </a:pPr>
            <a:r>
              <a:rPr lang="en-US" sz="3600" dirty="0"/>
              <a:t>	3. Our brethren </a:t>
            </a:r>
            <a:r>
              <a:rPr lang="en-US" sz="3600" b="1" dirty="0">
                <a:solidFill>
                  <a:srgbClr val="FF0000"/>
                </a:solidFill>
              </a:rPr>
              <a:t>(Romans 12:10; 1:8)</a:t>
            </a:r>
          </a:p>
          <a:p>
            <a:pPr marL="0" indent="0">
              <a:buNone/>
              <a:defRPr/>
            </a:pPr>
            <a:r>
              <a:rPr lang="en-US" sz="3600" dirty="0"/>
              <a:t>	4. Our families </a:t>
            </a:r>
            <a:r>
              <a:rPr lang="en-US" sz="3600" b="1" dirty="0">
                <a:solidFill>
                  <a:srgbClr val="FF0000"/>
                </a:solidFill>
              </a:rPr>
              <a:t>(Ephesians 5:25; Titus 2:4-5;</a:t>
            </a:r>
            <a:br>
              <a:rPr lang="en-US" sz="3600" b="1" dirty="0">
                <a:solidFill>
                  <a:srgbClr val="FF0000"/>
                </a:solidFill>
              </a:rPr>
            </a:br>
            <a:r>
              <a:rPr lang="en-US" sz="3600" b="1" dirty="0">
                <a:solidFill>
                  <a:srgbClr val="FF0000"/>
                </a:solidFill>
              </a:rPr>
              <a:t>		Ephesians 6:1-4)</a:t>
            </a:r>
          </a:p>
          <a:p>
            <a:pPr marL="0" indent="0">
              <a:buNone/>
              <a:defRPr/>
            </a:pPr>
            <a:r>
              <a:rPr lang="en-US" sz="3600" b="1" dirty="0">
                <a:solidFill>
                  <a:srgbClr val="FF0000"/>
                </a:solidFill>
              </a:rPr>
              <a:t>	</a:t>
            </a:r>
            <a:r>
              <a:rPr lang="en-US" sz="3600" dirty="0"/>
              <a:t>5. Our enemies </a:t>
            </a:r>
            <a:r>
              <a:rPr lang="en-US" sz="3600" b="1" dirty="0">
                <a:solidFill>
                  <a:srgbClr val="FF0000"/>
                </a:solidFill>
              </a:rPr>
              <a:t>(Matthew 5:44-45)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910C4-E484-8297-26F8-C8367CD50D36}"/>
              </a:ext>
            </a:extLst>
          </p:cNvPr>
          <p:cNvSpPr>
            <a:spLocks noGrp="1"/>
          </p:cNvSpPr>
          <p:nvPr>
            <p:ph type="title"/>
          </p:nvPr>
        </p:nvSpPr>
        <p:spPr/>
        <p:txBody>
          <a:bodyPr/>
          <a:lstStyle/>
          <a:p>
            <a:pPr>
              <a:defRPr/>
            </a:pPr>
            <a:r>
              <a:rPr lang="en-US" dirty="0">
                <a:solidFill>
                  <a:srgbClr val="FF0000"/>
                </a:solidFill>
              </a:rPr>
              <a:t>1 Corinthians 13:1-8</a:t>
            </a:r>
          </a:p>
        </p:txBody>
      </p:sp>
      <p:sp>
        <p:nvSpPr>
          <p:cNvPr id="3" name="Content Placeholder 2">
            <a:extLst>
              <a:ext uri="{FF2B5EF4-FFF2-40B4-BE49-F238E27FC236}">
                <a16:creationId xmlns:a16="http://schemas.microsoft.com/office/drawing/2014/main" id="{5B4DF2A5-A8D5-DC77-66D2-F91D9A5DD93A}"/>
              </a:ext>
            </a:extLst>
          </p:cNvPr>
          <p:cNvSpPr>
            <a:spLocks noGrp="1"/>
          </p:cNvSpPr>
          <p:nvPr>
            <p:ph idx="1"/>
          </p:nvPr>
        </p:nvSpPr>
        <p:spPr>
          <a:xfrm>
            <a:off x="152400" y="1752600"/>
            <a:ext cx="8839200" cy="3886200"/>
          </a:xfrm>
        </p:spPr>
        <p:txBody>
          <a:bodyPr>
            <a:normAutofit/>
          </a:bodyPr>
          <a:lstStyle/>
          <a:p>
            <a:pPr>
              <a:buFont typeface="Wingdings" panose="05000000000000000000" pitchFamily="2" charset="2"/>
              <a:buNone/>
              <a:defRPr/>
            </a:pPr>
            <a:r>
              <a:rPr lang="en-US" dirty="0"/>
              <a:t>1 If I speak with the tongues of men and of angels, but do not have love, I have become a noisy gong or a clanging cymbal. </a:t>
            </a:r>
          </a:p>
          <a:p>
            <a:pPr>
              <a:buFont typeface="Wingdings" panose="05000000000000000000" pitchFamily="2" charset="2"/>
              <a:buNone/>
              <a:defRPr/>
            </a:pPr>
            <a:r>
              <a:rPr lang="en-US" dirty="0"/>
              <a:t>2 If I have the gift of prophecy, and know all mysteries and all knowledge; and if I have all faith, so as to remove mountains, but do not have love, I am nothing. </a:t>
            </a:r>
          </a:p>
          <a:p>
            <a:pPr>
              <a:buFont typeface="Wingdings" panose="05000000000000000000" pitchFamily="2" charset="2"/>
              <a:buNone/>
              <a:defRPr/>
            </a:pP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9C826B-7763-0D09-22A1-B4F9EE37526D}"/>
              </a:ext>
            </a:extLst>
          </p:cNvPr>
          <p:cNvSpPr>
            <a:spLocks noGrp="1"/>
          </p:cNvSpPr>
          <p:nvPr>
            <p:ph type="title"/>
          </p:nvPr>
        </p:nvSpPr>
        <p:spPr/>
        <p:txBody>
          <a:bodyPr/>
          <a:lstStyle/>
          <a:p>
            <a:pPr>
              <a:defRPr/>
            </a:pPr>
            <a:r>
              <a:rPr lang="en-US" dirty="0">
                <a:solidFill>
                  <a:srgbClr val="FF0000"/>
                </a:solidFill>
              </a:rPr>
              <a:t>1 Corinthians 13:1-8</a:t>
            </a:r>
          </a:p>
        </p:txBody>
      </p:sp>
      <p:sp>
        <p:nvSpPr>
          <p:cNvPr id="3" name="Content Placeholder 2">
            <a:extLst>
              <a:ext uri="{FF2B5EF4-FFF2-40B4-BE49-F238E27FC236}">
                <a16:creationId xmlns:a16="http://schemas.microsoft.com/office/drawing/2014/main" id="{AB3818AC-9AC3-01D2-B800-5F5D6EF84021}"/>
              </a:ext>
            </a:extLst>
          </p:cNvPr>
          <p:cNvSpPr>
            <a:spLocks noGrp="1"/>
          </p:cNvSpPr>
          <p:nvPr>
            <p:ph idx="1"/>
          </p:nvPr>
        </p:nvSpPr>
        <p:spPr>
          <a:xfrm>
            <a:off x="228600" y="1828800"/>
            <a:ext cx="8686800" cy="4800600"/>
          </a:xfrm>
        </p:spPr>
        <p:txBody>
          <a:bodyPr>
            <a:normAutofit/>
          </a:bodyPr>
          <a:lstStyle/>
          <a:p>
            <a:pPr>
              <a:buNone/>
              <a:defRPr/>
            </a:pPr>
            <a:r>
              <a:rPr lang="en-US" dirty="0"/>
              <a:t>3 And if I give all my possessions to feed the poor, and if I surrender my body to be burned, but do not have love, it profits me nothing.</a:t>
            </a:r>
          </a:p>
          <a:p>
            <a:pPr>
              <a:buFont typeface="Wingdings" panose="05000000000000000000" pitchFamily="2" charset="2"/>
              <a:buNone/>
              <a:defRPr/>
            </a:pPr>
            <a:r>
              <a:rPr lang="en-US" dirty="0"/>
              <a:t>4 Love is patient, love is kind and is not jealous; love does not brag and is not arrogant, </a:t>
            </a:r>
          </a:p>
          <a:p>
            <a:pPr>
              <a:buFont typeface="Wingdings" panose="05000000000000000000" pitchFamily="2" charset="2"/>
              <a:buNone/>
              <a:defRPr/>
            </a:pPr>
            <a:r>
              <a:rPr lang="en-US" dirty="0"/>
              <a:t>5 does not act unbecomingly; it does not seek its own, is not provoked, does not take into account a wrong suffered,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8C4CE-B455-3D5B-185F-58184CA3A147}"/>
              </a:ext>
            </a:extLst>
          </p:cNvPr>
          <p:cNvSpPr>
            <a:spLocks noGrp="1"/>
          </p:cNvSpPr>
          <p:nvPr>
            <p:ph type="title"/>
          </p:nvPr>
        </p:nvSpPr>
        <p:spPr/>
        <p:txBody>
          <a:bodyPr/>
          <a:lstStyle/>
          <a:p>
            <a:pPr>
              <a:defRPr/>
            </a:pPr>
            <a:r>
              <a:rPr lang="en-US" dirty="0">
                <a:solidFill>
                  <a:srgbClr val="FF0000"/>
                </a:solidFill>
              </a:rPr>
              <a:t>1 Corinthians 13:1-8</a:t>
            </a:r>
          </a:p>
        </p:txBody>
      </p:sp>
      <p:sp>
        <p:nvSpPr>
          <p:cNvPr id="3" name="Content Placeholder 2">
            <a:extLst>
              <a:ext uri="{FF2B5EF4-FFF2-40B4-BE49-F238E27FC236}">
                <a16:creationId xmlns:a16="http://schemas.microsoft.com/office/drawing/2014/main" id="{6633FF11-D6C7-37DE-E8AA-1AA0FB009BE2}"/>
              </a:ext>
            </a:extLst>
          </p:cNvPr>
          <p:cNvSpPr>
            <a:spLocks noGrp="1"/>
          </p:cNvSpPr>
          <p:nvPr>
            <p:ph idx="1"/>
          </p:nvPr>
        </p:nvSpPr>
        <p:spPr>
          <a:xfrm>
            <a:off x="228600" y="1853519"/>
            <a:ext cx="8686800" cy="4724400"/>
          </a:xfrm>
        </p:spPr>
        <p:txBody>
          <a:bodyPr>
            <a:normAutofit/>
          </a:bodyPr>
          <a:lstStyle/>
          <a:p>
            <a:pPr>
              <a:buFont typeface="Wingdings" panose="05000000000000000000" pitchFamily="2" charset="2"/>
              <a:buNone/>
              <a:defRPr/>
            </a:pPr>
            <a:r>
              <a:rPr lang="en-US" dirty="0"/>
              <a:t>6 does not rejoice in unrighteousness, but rejoices with the truth; </a:t>
            </a:r>
          </a:p>
          <a:p>
            <a:pPr>
              <a:buFont typeface="Wingdings" panose="05000000000000000000" pitchFamily="2" charset="2"/>
              <a:buNone/>
              <a:defRPr/>
            </a:pPr>
            <a:r>
              <a:rPr lang="en-US" dirty="0"/>
              <a:t>7 bears all things, believes all things, hopes all things, endures all things.</a:t>
            </a:r>
          </a:p>
          <a:p>
            <a:pPr>
              <a:buFont typeface="Wingdings" panose="05000000000000000000" pitchFamily="2" charset="2"/>
              <a:buNone/>
              <a:defRPr/>
            </a:pPr>
            <a:r>
              <a:rPr lang="en-US" dirty="0"/>
              <a:t>8 Love never fails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0C151F-5CD7-33E3-3EBB-D3AE9B36AC1D}"/>
              </a:ext>
            </a:extLst>
          </p:cNvPr>
          <p:cNvSpPr>
            <a:spLocks noGrp="1"/>
          </p:cNvSpPr>
          <p:nvPr>
            <p:ph type="title"/>
          </p:nvPr>
        </p:nvSpPr>
        <p:spPr>
          <a:solidFill>
            <a:schemeClr val="bg1">
              <a:lumMod val="60000"/>
              <a:lumOff val="40000"/>
            </a:schemeClr>
          </a:solidFill>
        </p:spPr>
        <p:txBody>
          <a:bodyPr/>
          <a:lstStyle/>
          <a:p>
            <a:pPr>
              <a:defRPr/>
            </a:pPr>
            <a:r>
              <a:rPr lang="en-US" dirty="0"/>
              <a:t>Conclusion:</a:t>
            </a:r>
          </a:p>
        </p:txBody>
      </p:sp>
      <p:sp>
        <p:nvSpPr>
          <p:cNvPr id="3" name="Content Placeholder 2">
            <a:extLst>
              <a:ext uri="{FF2B5EF4-FFF2-40B4-BE49-F238E27FC236}">
                <a16:creationId xmlns:a16="http://schemas.microsoft.com/office/drawing/2014/main" id="{2DC70787-E5DD-CD49-B732-1B1EA95B9287}"/>
              </a:ext>
            </a:extLst>
          </p:cNvPr>
          <p:cNvSpPr>
            <a:spLocks noGrp="1"/>
          </p:cNvSpPr>
          <p:nvPr>
            <p:ph idx="1"/>
          </p:nvPr>
        </p:nvSpPr>
        <p:spPr>
          <a:xfrm>
            <a:off x="457200" y="1600200"/>
            <a:ext cx="8458200" cy="4525963"/>
          </a:xfrm>
        </p:spPr>
        <p:txBody>
          <a:bodyPr/>
          <a:lstStyle/>
          <a:p>
            <a:pPr>
              <a:defRPr/>
            </a:pPr>
            <a:r>
              <a:rPr lang="en-US" sz="3600" b="1" u="sng" dirty="0"/>
              <a:t>The Love Of God</a:t>
            </a:r>
            <a:r>
              <a:rPr lang="en-US" sz="3600" dirty="0"/>
              <a:t>.</a:t>
            </a:r>
          </a:p>
          <a:p>
            <a:pPr lvl="1">
              <a:defRPr/>
            </a:pPr>
            <a:r>
              <a:rPr lang="en-US" sz="3200" dirty="0"/>
              <a:t>Should obligate those outside of Christ to obey the gospel. </a:t>
            </a:r>
          </a:p>
          <a:p>
            <a:pPr lvl="1">
              <a:defRPr/>
            </a:pPr>
            <a:r>
              <a:rPr lang="en-US" sz="3200" dirty="0"/>
              <a:t>Should obligate those who are “in Christ” to be faithful in service, worship, and to one another.</a:t>
            </a:r>
          </a:p>
          <a:p>
            <a:pPr lvl="1">
              <a:defRPr/>
            </a:pPr>
            <a:endParaRPr lang="en-US" sz="3200" dirty="0"/>
          </a:p>
          <a:p>
            <a:pPr lvl="1">
              <a:defRPr/>
            </a:pPr>
            <a:r>
              <a:rPr lang="en-US" sz="3200" dirty="0"/>
              <a:t>God first loved us. </a:t>
            </a:r>
            <a:r>
              <a:rPr lang="en-US" sz="3200" b="1" dirty="0">
                <a:solidFill>
                  <a:srgbClr val="FF0000"/>
                </a:solidFill>
              </a:rPr>
              <a:t>1 John 4:19</a:t>
            </a:r>
          </a:p>
          <a:p>
            <a:pPr lvl="1">
              <a:defRPr/>
            </a:pPr>
            <a:r>
              <a:rPr lang="en-US" sz="3200" dirty="0"/>
              <a:t>Do you love HIM? </a:t>
            </a:r>
            <a:r>
              <a:rPr lang="en-US" sz="3200" b="1" dirty="0">
                <a:solidFill>
                  <a:srgbClr val="FF0000"/>
                </a:solidFill>
              </a:rPr>
              <a:t>John 14:15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FB31BD-96CD-A1CD-5322-04B45294757D}"/>
              </a:ext>
            </a:extLst>
          </p:cNvPr>
          <p:cNvSpPr>
            <a:spLocks noGrp="1"/>
          </p:cNvSpPr>
          <p:nvPr>
            <p:ph type="title"/>
          </p:nvPr>
        </p:nvSpPr>
        <p:spPr>
          <a:xfrm>
            <a:off x="457200" y="274638"/>
            <a:ext cx="8229600" cy="715962"/>
          </a:xfrm>
          <a:solidFill>
            <a:schemeClr val="bg1">
              <a:lumMod val="60000"/>
              <a:lumOff val="40000"/>
            </a:schemeClr>
          </a:solidFill>
        </p:spPr>
        <p:txBody>
          <a:bodyPr/>
          <a:lstStyle/>
          <a:p>
            <a:pPr>
              <a:defRPr/>
            </a:pPr>
            <a:r>
              <a:rPr lang="en-US" dirty="0"/>
              <a:t>God’s Plan of Salvation</a:t>
            </a:r>
          </a:p>
        </p:txBody>
      </p:sp>
      <p:sp>
        <p:nvSpPr>
          <p:cNvPr id="3" name="Content Placeholder 2">
            <a:extLst>
              <a:ext uri="{FF2B5EF4-FFF2-40B4-BE49-F238E27FC236}">
                <a16:creationId xmlns:a16="http://schemas.microsoft.com/office/drawing/2014/main" id="{D721B2D5-079E-B05F-454B-C76DA8B0F5CD}"/>
              </a:ext>
            </a:extLst>
          </p:cNvPr>
          <p:cNvSpPr>
            <a:spLocks noGrp="1"/>
          </p:cNvSpPr>
          <p:nvPr>
            <p:ph idx="1"/>
          </p:nvPr>
        </p:nvSpPr>
        <p:spPr>
          <a:xfrm>
            <a:off x="76200" y="1066800"/>
            <a:ext cx="8991600" cy="5638800"/>
          </a:xfrm>
        </p:spPr>
        <p:txBody>
          <a:bodyPr/>
          <a:lstStyle/>
          <a:p>
            <a:pPr algn="ctr" eaLnBrk="1" hangingPunct="1">
              <a:buNone/>
              <a:defRPr/>
            </a:pPr>
            <a:r>
              <a:rPr lang="en-US" sz="2800" b="1" dirty="0">
                <a:latin typeface="Calibri" panose="020F0502020204030204" pitchFamily="34" charset="0"/>
                <a:cs typeface="Calibri" panose="020F0502020204030204" pitchFamily="34" charset="0"/>
              </a:rPr>
              <a:t>HEAR THE WORD</a:t>
            </a:r>
            <a:br>
              <a:rPr lang="en-US" sz="2800" b="1" dirty="0">
                <a:solidFill>
                  <a:schemeClr val="folHlink"/>
                </a:solidFill>
              </a:rPr>
            </a:br>
            <a:r>
              <a:rPr lang="en-US" sz="2800" b="1" dirty="0">
                <a:solidFill>
                  <a:srgbClr val="FF0000"/>
                </a:solidFill>
                <a:latin typeface="Calibri" panose="020F0502020204030204" pitchFamily="34" charset="0"/>
                <a:cs typeface="Calibri" panose="020F0502020204030204" pitchFamily="34" charset="0"/>
              </a:rPr>
              <a:t>James 1:21-22; Romans 10:17</a:t>
            </a:r>
          </a:p>
          <a:p>
            <a:pPr algn="ctr" eaLnBrk="1" hangingPunct="1">
              <a:buNone/>
              <a:defRPr/>
            </a:pPr>
            <a:r>
              <a:rPr lang="en-US" sz="2800" b="1" dirty="0">
                <a:latin typeface="Calibri" panose="020F0502020204030204" pitchFamily="34" charset="0"/>
                <a:cs typeface="Calibri" panose="020F0502020204030204" pitchFamily="34" charset="0"/>
              </a:rPr>
              <a:t>BELIEVE IN JESUS </a:t>
            </a:r>
            <a:br>
              <a:rPr lang="en-US" sz="2800" b="1" dirty="0">
                <a:solidFill>
                  <a:schemeClr val="folHlink"/>
                </a:solidFill>
              </a:rPr>
            </a:br>
            <a:r>
              <a:rPr lang="en-US" sz="2800" b="1" dirty="0">
                <a:solidFill>
                  <a:srgbClr val="FF0000"/>
                </a:solidFill>
                <a:latin typeface="Calibri" panose="020F0502020204030204" pitchFamily="34" charset="0"/>
                <a:cs typeface="Calibri" panose="020F0502020204030204" pitchFamily="34" charset="0"/>
              </a:rPr>
              <a:t>Romans 1:16; Hebrews 11:6</a:t>
            </a:r>
          </a:p>
          <a:p>
            <a:pPr algn="ctr" eaLnBrk="1" hangingPunct="1">
              <a:buNone/>
              <a:defRPr/>
            </a:pPr>
            <a:r>
              <a:rPr lang="en-US" sz="2800" b="1" dirty="0">
                <a:latin typeface="Calibri" panose="020F0502020204030204" pitchFamily="34" charset="0"/>
                <a:cs typeface="Calibri" panose="020F0502020204030204" pitchFamily="34" charset="0"/>
              </a:rPr>
              <a:t>REPENT OF SINS</a:t>
            </a:r>
            <a:br>
              <a:rPr lang="en-US" sz="2800" b="1" dirty="0">
                <a:solidFill>
                  <a:schemeClr val="folHlink"/>
                </a:solidFill>
              </a:rPr>
            </a:br>
            <a:r>
              <a:rPr lang="en-US" sz="2800" b="1" dirty="0">
                <a:solidFill>
                  <a:srgbClr val="FF0000"/>
                </a:solidFill>
                <a:latin typeface="Calibri" panose="020F0502020204030204" pitchFamily="34" charset="0"/>
                <a:cs typeface="Calibri" panose="020F0502020204030204" pitchFamily="34" charset="0"/>
              </a:rPr>
              <a:t>Acts 17:30-31; Luke 13:3</a:t>
            </a:r>
          </a:p>
          <a:p>
            <a:pPr algn="ctr" eaLnBrk="1" hangingPunct="1">
              <a:buNone/>
              <a:defRPr/>
            </a:pPr>
            <a:r>
              <a:rPr lang="en-US" sz="2800" b="1" dirty="0">
                <a:latin typeface="Calibri" panose="020F0502020204030204" pitchFamily="34" charset="0"/>
                <a:cs typeface="Calibri" panose="020F0502020204030204" pitchFamily="34" charset="0"/>
              </a:rPr>
              <a:t>CONFESS HIS NAME</a:t>
            </a:r>
            <a:br>
              <a:rPr lang="en-US" sz="2800" b="1" dirty="0">
                <a:solidFill>
                  <a:schemeClr val="folHlink"/>
                </a:solidFill>
              </a:rPr>
            </a:br>
            <a:r>
              <a:rPr lang="en-US" sz="2800" b="1" dirty="0">
                <a:solidFill>
                  <a:srgbClr val="FF0000"/>
                </a:solidFill>
                <a:latin typeface="Calibri" panose="020F0502020204030204" pitchFamily="34" charset="0"/>
                <a:cs typeface="Calibri" panose="020F0502020204030204" pitchFamily="34" charset="0"/>
              </a:rPr>
              <a:t>Matthew 10:32-33; Romans 10:9-10</a:t>
            </a:r>
          </a:p>
          <a:p>
            <a:pPr algn="ctr" eaLnBrk="1" hangingPunct="1">
              <a:buNone/>
              <a:defRPr/>
            </a:pPr>
            <a:r>
              <a:rPr lang="en-US" sz="2800" b="1" dirty="0">
                <a:latin typeface="Calibri" panose="020F0502020204030204" pitchFamily="34" charset="0"/>
                <a:cs typeface="Calibri" panose="020F0502020204030204" pitchFamily="34" charset="0"/>
              </a:rPr>
              <a:t>BE BAPTIZED FOR FORGIVENESS</a:t>
            </a:r>
            <a:br>
              <a:rPr lang="en-US" sz="2800" b="1" dirty="0">
                <a:solidFill>
                  <a:schemeClr val="folHlink"/>
                </a:solidFill>
              </a:rPr>
            </a:br>
            <a:r>
              <a:rPr lang="en-US" sz="2800" b="1" dirty="0">
                <a:solidFill>
                  <a:srgbClr val="FF0000"/>
                </a:solidFill>
                <a:latin typeface="Calibri" panose="020F0502020204030204" pitchFamily="34" charset="0"/>
                <a:cs typeface="Calibri" panose="020F0502020204030204" pitchFamily="34" charset="0"/>
              </a:rPr>
              <a:t>Acts 2:38; Mark 16:16</a:t>
            </a:r>
          </a:p>
          <a:p>
            <a:pPr algn="ctr" eaLnBrk="1" hangingPunct="1">
              <a:buNone/>
              <a:defRPr/>
            </a:pPr>
            <a:r>
              <a:rPr lang="en-US" sz="2800" b="1" dirty="0">
                <a:latin typeface="Calibri" panose="020F0502020204030204" pitchFamily="34" charset="0"/>
                <a:cs typeface="Calibri" panose="020F0502020204030204" pitchFamily="34" charset="0"/>
              </a:rPr>
              <a:t>REMAIN OBEDIENT</a:t>
            </a:r>
            <a:br>
              <a:rPr lang="en-US" sz="2800" b="1" dirty="0">
                <a:solidFill>
                  <a:schemeClr val="folHlink"/>
                </a:solidFill>
              </a:rPr>
            </a:br>
            <a:r>
              <a:rPr lang="en-US" sz="2800" b="1" dirty="0">
                <a:solidFill>
                  <a:srgbClr val="FF0000"/>
                </a:solidFill>
                <a:latin typeface="Calibri" panose="020F0502020204030204" pitchFamily="34" charset="0"/>
                <a:cs typeface="Calibri" panose="020F0502020204030204" pitchFamily="34" charset="0"/>
              </a:rPr>
              <a:t>Hebrews 5:9; 1 Corinthians 15:58 </a:t>
            </a:r>
          </a:p>
          <a:p>
            <a:pPr marL="0" indent="0">
              <a:buNone/>
              <a:defRPr/>
            </a:pPr>
            <a:endParaRPr lang="en-US" sz="3200" dirty="0">
              <a:solidFill>
                <a:srgbClr val="FFFF00"/>
              </a:solidFill>
              <a:latin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6A618A-73EA-4EDA-A89F-C266831D38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C38F1A-40C4-70FB-1771-362036DF3E3A}"/>
              </a:ext>
            </a:extLst>
          </p:cNvPr>
          <p:cNvSpPr>
            <a:spLocks noGrp="1"/>
          </p:cNvSpPr>
          <p:nvPr>
            <p:ph type="ctrTitle" sz="quarter"/>
          </p:nvPr>
        </p:nvSpPr>
        <p:spPr>
          <a:solidFill>
            <a:schemeClr val="bg1">
              <a:lumMod val="60000"/>
              <a:lumOff val="40000"/>
            </a:schemeClr>
          </a:solidFill>
        </p:spPr>
        <p:txBody>
          <a:bodyPr/>
          <a:lstStyle/>
          <a:p>
            <a:pPr>
              <a:defRPr/>
            </a:pPr>
            <a:r>
              <a:rPr lang="en-US" dirty="0"/>
              <a:t>The Love Of God</a:t>
            </a:r>
          </a:p>
        </p:txBody>
      </p:sp>
      <p:sp>
        <p:nvSpPr>
          <p:cNvPr id="3" name="Subtitle 2">
            <a:extLst>
              <a:ext uri="{FF2B5EF4-FFF2-40B4-BE49-F238E27FC236}">
                <a16:creationId xmlns:a16="http://schemas.microsoft.com/office/drawing/2014/main" id="{C0F5CA72-B1AB-5B8A-ECB2-BD6CF605B6F9}"/>
              </a:ext>
            </a:extLst>
          </p:cNvPr>
          <p:cNvSpPr>
            <a:spLocks noGrp="1"/>
          </p:cNvSpPr>
          <p:nvPr>
            <p:ph type="subTitle" sz="quarter" idx="1"/>
          </p:nvPr>
        </p:nvSpPr>
        <p:spPr/>
        <p:txBody>
          <a:bodyPr/>
          <a:lstStyle/>
          <a:p>
            <a:pPr>
              <a:defRPr/>
            </a:pPr>
            <a:r>
              <a:rPr lang="en-US" sz="4400" b="1" dirty="0">
                <a:solidFill>
                  <a:srgbClr val="FF0000"/>
                </a:solidFill>
              </a:rPr>
              <a:t>1 John 4:7-21</a:t>
            </a:r>
          </a:p>
        </p:txBody>
      </p:sp>
    </p:spTree>
    <p:extLst>
      <p:ext uri="{BB962C8B-B14F-4D97-AF65-F5344CB8AC3E}">
        <p14:creationId xmlns:p14="http://schemas.microsoft.com/office/powerpoint/2010/main" val="7730110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8EB512-4033-6A4A-9E5A-BB3B5D531250}"/>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EBF84BE7-572D-EC20-BE43-03CEA18630BF}"/>
              </a:ext>
            </a:extLst>
          </p:cNvPr>
          <p:cNvSpPr>
            <a:spLocks noGrp="1"/>
          </p:cNvSpPr>
          <p:nvPr>
            <p:ph type="subTitle" sz="quarter" idx="1"/>
          </p:nvPr>
        </p:nvSpPr>
        <p:spPr>
          <a:xfrm>
            <a:off x="685800" y="381000"/>
            <a:ext cx="7772400" cy="6248400"/>
          </a:xfrm>
        </p:spPr>
        <p:txBody>
          <a:bodyPr/>
          <a:lstStyle/>
          <a:p>
            <a:pPr>
              <a:defRPr/>
            </a:pPr>
            <a:r>
              <a:rPr lang="en-US" b="1" i="1" dirty="0"/>
              <a:t>“Beloved, let us love one another, for love is from God; and everyone who loves is born of God and knows God. The one who does not love does not know God, for God is love. By this the love of God was manifested in us, that God has sent His only begotten Son into the world so that we might live through Him. In this is love, not that we loved God, but that He loved us and sent His Son to be the propitiation for our sins.”</a:t>
            </a:r>
          </a:p>
          <a:p>
            <a:pPr>
              <a:defRPr/>
            </a:pPr>
            <a:r>
              <a:rPr lang="en-US" sz="4400" b="1" dirty="0">
                <a:solidFill>
                  <a:srgbClr val="FF0000"/>
                </a:solidFill>
              </a:rPr>
              <a:t>1 John 4:7-10</a:t>
            </a:r>
          </a:p>
        </p:txBody>
      </p:sp>
    </p:spTree>
    <p:extLst>
      <p:ext uri="{BB962C8B-B14F-4D97-AF65-F5344CB8AC3E}">
        <p14:creationId xmlns:p14="http://schemas.microsoft.com/office/powerpoint/2010/main" val="38763738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F546AD-3827-6ADF-CF0B-3D50EB1FB61C}"/>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8A07B4EE-E25A-8508-765E-21C1E13BC6DE}"/>
              </a:ext>
            </a:extLst>
          </p:cNvPr>
          <p:cNvSpPr>
            <a:spLocks noGrp="1"/>
          </p:cNvSpPr>
          <p:nvPr>
            <p:ph type="subTitle" sz="quarter" idx="1"/>
          </p:nvPr>
        </p:nvSpPr>
        <p:spPr>
          <a:xfrm>
            <a:off x="800100" y="381000"/>
            <a:ext cx="7543800" cy="6248400"/>
          </a:xfrm>
        </p:spPr>
        <p:txBody>
          <a:bodyPr/>
          <a:lstStyle/>
          <a:p>
            <a:pPr>
              <a:defRPr/>
            </a:pPr>
            <a:r>
              <a:rPr lang="en-US" b="1" i="1" dirty="0"/>
              <a:t>“Beloved, if God so loved us, we also ought to love one another. No one has seen God at any time; if we love one another, God abides in us, and His love is perfected in us. By this we know that we abide in Him and He in us, because He has given us of His Spirit. We have seen and testify that the Father has sent the Son to be the Savior of the world. Whoever confesses that Jesus is the Son of God, God abides in him, and he in God.”</a:t>
            </a:r>
          </a:p>
          <a:p>
            <a:pPr>
              <a:defRPr/>
            </a:pPr>
            <a:r>
              <a:rPr lang="en-US" sz="4400" b="1" dirty="0">
                <a:solidFill>
                  <a:srgbClr val="FF0000"/>
                </a:solidFill>
              </a:rPr>
              <a:t>1 John 4:11-15</a:t>
            </a:r>
          </a:p>
        </p:txBody>
      </p:sp>
    </p:spTree>
    <p:extLst>
      <p:ext uri="{BB962C8B-B14F-4D97-AF65-F5344CB8AC3E}">
        <p14:creationId xmlns:p14="http://schemas.microsoft.com/office/powerpoint/2010/main" val="18214328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7C227B-1401-CEFB-085B-24659F2AE311}"/>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CCB4E3DA-C55B-DEC2-CB86-7C11B57CF3F7}"/>
              </a:ext>
            </a:extLst>
          </p:cNvPr>
          <p:cNvSpPr>
            <a:spLocks noGrp="1"/>
          </p:cNvSpPr>
          <p:nvPr>
            <p:ph type="subTitle" sz="quarter" idx="1"/>
          </p:nvPr>
        </p:nvSpPr>
        <p:spPr>
          <a:xfrm>
            <a:off x="476250" y="457200"/>
            <a:ext cx="8191500" cy="6248400"/>
          </a:xfrm>
        </p:spPr>
        <p:txBody>
          <a:bodyPr/>
          <a:lstStyle/>
          <a:p>
            <a:pPr>
              <a:defRPr/>
            </a:pPr>
            <a:r>
              <a:rPr lang="en-US" b="1" i="1" dirty="0"/>
              <a:t>“We have come to know and have believed the love which God has for us. God is love, and the one who abides in love abides in God, and God abides in him. By this, love is perfected with us, so that we may have confidence in the day of judgment; because as He is, so also are we in this world. There is no fear in love; but perfect love casts out fear, because fear involves punishment, and the one who fears is not perfected in love. We love, because He first loved us.”</a:t>
            </a:r>
          </a:p>
          <a:p>
            <a:pPr>
              <a:defRPr/>
            </a:pPr>
            <a:r>
              <a:rPr lang="en-US" sz="4400" b="1" dirty="0">
                <a:solidFill>
                  <a:srgbClr val="FF0000"/>
                </a:solidFill>
              </a:rPr>
              <a:t>1 John 4:16-19</a:t>
            </a:r>
          </a:p>
        </p:txBody>
      </p:sp>
    </p:spTree>
    <p:extLst>
      <p:ext uri="{BB962C8B-B14F-4D97-AF65-F5344CB8AC3E}">
        <p14:creationId xmlns:p14="http://schemas.microsoft.com/office/powerpoint/2010/main" val="7267519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5D7C53-4526-BB81-512C-0151CD8BBDBE}"/>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84E539A4-C90E-9022-493D-49797A649D83}"/>
              </a:ext>
            </a:extLst>
          </p:cNvPr>
          <p:cNvSpPr>
            <a:spLocks noGrp="1"/>
          </p:cNvSpPr>
          <p:nvPr>
            <p:ph type="subTitle" sz="quarter" idx="1"/>
          </p:nvPr>
        </p:nvSpPr>
        <p:spPr>
          <a:xfrm>
            <a:off x="709612" y="1028700"/>
            <a:ext cx="7724775" cy="4800600"/>
          </a:xfrm>
        </p:spPr>
        <p:txBody>
          <a:bodyPr/>
          <a:lstStyle/>
          <a:p>
            <a:pPr>
              <a:defRPr/>
            </a:pPr>
            <a:r>
              <a:rPr lang="en-US" b="1" i="1" dirty="0"/>
              <a:t>“ If someone says, ‘I love God,’ and hates his brother, he is a liar; for the one who does not love his brother whom he has seen, cannot love God whom he has not seen. And this commandment we have from Him, that the one who loves God should love his brother also.”</a:t>
            </a:r>
          </a:p>
          <a:p>
            <a:pPr>
              <a:defRPr/>
            </a:pPr>
            <a:r>
              <a:rPr lang="en-US" sz="4400" b="1" dirty="0">
                <a:solidFill>
                  <a:srgbClr val="FF0000"/>
                </a:solidFill>
              </a:rPr>
              <a:t>1 John 4:20-21</a:t>
            </a:r>
          </a:p>
        </p:txBody>
      </p:sp>
    </p:spTree>
    <p:extLst>
      <p:ext uri="{BB962C8B-B14F-4D97-AF65-F5344CB8AC3E}">
        <p14:creationId xmlns:p14="http://schemas.microsoft.com/office/powerpoint/2010/main" val="20492794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55493D-0626-AA0C-078C-E71D75AFA7F7}"/>
              </a:ext>
            </a:extLst>
          </p:cNvPr>
          <p:cNvSpPr>
            <a:spLocks noGrp="1"/>
          </p:cNvSpPr>
          <p:nvPr>
            <p:ph type="title"/>
          </p:nvPr>
        </p:nvSpPr>
        <p:spPr>
          <a:solidFill>
            <a:schemeClr val="bg1">
              <a:lumMod val="60000"/>
              <a:lumOff val="40000"/>
            </a:schemeClr>
          </a:solidFill>
        </p:spPr>
        <p:txBody>
          <a:bodyPr/>
          <a:lstStyle/>
          <a:p>
            <a:pPr>
              <a:defRPr/>
            </a:pPr>
            <a:r>
              <a:rPr lang="en-US" dirty="0"/>
              <a:t>The Declarations Of God’s Love</a:t>
            </a:r>
          </a:p>
        </p:txBody>
      </p:sp>
      <p:sp>
        <p:nvSpPr>
          <p:cNvPr id="3" name="Content Placeholder 2">
            <a:extLst>
              <a:ext uri="{FF2B5EF4-FFF2-40B4-BE49-F238E27FC236}">
                <a16:creationId xmlns:a16="http://schemas.microsoft.com/office/drawing/2014/main" id="{18649AFA-3553-E223-ED69-FCE8D32430FE}"/>
              </a:ext>
            </a:extLst>
          </p:cNvPr>
          <p:cNvSpPr>
            <a:spLocks noGrp="1"/>
          </p:cNvSpPr>
          <p:nvPr>
            <p:ph idx="1"/>
          </p:nvPr>
        </p:nvSpPr>
        <p:spPr>
          <a:xfrm>
            <a:off x="457200" y="1600200"/>
            <a:ext cx="8229600" cy="5257800"/>
          </a:xfrm>
        </p:spPr>
        <p:txBody>
          <a:bodyPr>
            <a:normAutofit fontScale="92500" lnSpcReduction="10000"/>
          </a:bodyPr>
          <a:lstStyle/>
          <a:p>
            <a:pPr>
              <a:defRPr/>
            </a:pPr>
            <a:r>
              <a:rPr lang="en-US" sz="3600" b="1" dirty="0">
                <a:solidFill>
                  <a:srgbClr val="FF0000"/>
                </a:solidFill>
              </a:rPr>
              <a:t>John 3:16 </a:t>
            </a:r>
            <a:r>
              <a:rPr lang="en-US" sz="3600" dirty="0"/>
              <a:t>declares the </a:t>
            </a:r>
            <a:r>
              <a:rPr lang="en-US" sz="3600" b="1" u="sng" dirty="0"/>
              <a:t>DEGREE</a:t>
            </a:r>
            <a:r>
              <a:rPr lang="en-US" sz="3600" dirty="0"/>
              <a:t> of God’s love.</a:t>
            </a:r>
            <a:r>
              <a:rPr lang="en-US" sz="3600" b="1" dirty="0"/>
              <a:t> </a:t>
            </a:r>
          </a:p>
          <a:p>
            <a:pPr>
              <a:defRPr/>
            </a:pPr>
            <a:r>
              <a:rPr lang="en-US" sz="3600" b="1" dirty="0">
                <a:solidFill>
                  <a:srgbClr val="FF0000"/>
                </a:solidFill>
              </a:rPr>
              <a:t>John 3:16 </a:t>
            </a:r>
            <a:r>
              <a:rPr lang="en-US" sz="3600" dirty="0"/>
              <a:t>declares the </a:t>
            </a:r>
            <a:r>
              <a:rPr lang="en-US" sz="3600" b="1" u="sng" dirty="0"/>
              <a:t>OBJECTS</a:t>
            </a:r>
            <a:r>
              <a:rPr lang="en-US" sz="3600" dirty="0"/>
              <a:t> of God’s love.</a:t>
            </a:r>
            <a:r>
              <a:rPr lang="en-US" sz="3600" b="1" dirty="0"/>
              <a:t> </a:t>
            </a:r>
          </a:p>
          <a:p>
            <a:pPr>
              <a:defRPr/>
            </a:pPr>
            <a:r>
              <a:rPr lang="en-US" sz="3600" b="1" dirty="0">
                <a:solidFill>
                  <a:srgbClr val="FF0000"/>
                </a:solidFill>
              </a:rPr>
              <a:t>1 John 1:3, 6-9 </a:t>
            </a:r>
            <a:r>
              <a:rPr lang="en-US" sz="3600" dirty="0"/>
              <a:t>declares the </a:t>
            </a:r>
            <a:r>
              <a:rPr lang="en-US" sz="3600" b="1" u="sng" dirty="0"/>
              <a:t>CONSTANCY</a:t>
            </a:r>
            <a:r>
              <a:rPr lang="en-US" sz="3600" b="1" dirty="0"/>
              <a:t> </a:t>
            </a:r>
            <a:r>
              <a:rPr lang="en-US" sz="3600" dirty="0"/>
              <a:t>of God’s love.</a:t>
            </a:r>
            <a:r>
              <a:rPr lang="en-US" sz="3600" b="1" dirty="0"/>
              <a:t> </a:t>
            </a:r>
          </a:p>
          <a:p>
            <a:pPr>
              <a:defRPr/>
            </a:pPr>
            <a:r>
              <a:rPr lang="en-US" sz="3600" b="1" dirty="0">
                <a:solidFill>
                  <a:srgbClr val="FF0000"/>
                </a:solidFill>
              </a:rPr>
              <a:t>1 John 4:9-10 </a:t>
            </a:r>
            <a:r>
              <a:rPr lang="en-US" sz="3600" dirty="0"/>
              <a:t>declares the </a:t>
            </a:r>
            <a:r>
              <a:rPr lang="en-US" sz="3600" b="1" u="sng" dirty="0"/>
              <a:t>DESIGN</a:t>
            </a:r>
            <a:r>
              <a:rPr lang="en-US" sz="3600" dirty="0"/>
              <a:t> of God’s love ... Life. cf. John 20:30-31</a:t>
            </a:r>
            <a:r>
              <a:rPr lang="en-US" sz="3600" b="1" dirty="0"/>
              <a:t> </a:t>
            </a:r>
          </a:p>
          <a:p>
            <a:pPr>
              <a:defRPr/>
            </a:pPr>
            <a:r>
              <a:rPr lang="en-US" sz="3600" b="1" dirty="0">
                <a:solidFill>
                  <a:srgbClr val="FF0000"/>
                </a:solidFill>
              </a:rPr>
              <a:t>1 John 3:1-3 </a:t>
            </a:r>
            <a:r>
              <a:rPr lang="en-US" sz="3600" dirty="0"/>
              <a:t>declares the </a:t>
            </a:r>
            <a:r>
              <a:rPr lang="en-US" sz="3600" b="1" u="sng" dirty="0"/>
              <a:t>REWARD</a:t>
            </a:r>
            <a:r>
              <a:rPr lang="en-US" sz="3600" dirty="0"/>
              <a:t> of God’s love.</a:t>
            </a:r>
            <a:endParaRPr lang="en-US" sz="3600"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8447A7-2D07-9335-0852-C843BEFCCB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3E73B9B-E73A-3C45-F2E3-CA1C5596A371}"/>
              </a:ext>
            </a:extLst>
          </p:cNvPr>
          <p:cNvSpPr>
            <a:spLocks noGrp="1"/>
          </p:cNvSpPr>
          <p:nvPr>
            <p:ph type="ctrTitle" sz="quarter"/>
          </p:nvPr>
        </p:nvSpPr>
        <p:spPr>
          <a:solidFill>
            <a:schemeClr val="bg1">
              <a:lumMod val="60000"/>
              <a:lumOff val="40000"/>
            </a:schemeClr>
          </a:solidFill>
        </p:spPr>
        <p:txBody>
          <a:bodyPr/>
          <a:lstStyle/>
          <a:p>
            <a:pPr>
              <a:defRPr/>
            </a:pPr>
            <a:r>
              <a:rPr lang="en-US" dirty="0"/>
              <a:t>Our Love For God (Motive)</a:t>
            </a:r>
          </a:p>
        </p:txBody>
      </p:sp>
      <p:sp>
        <p:nvSpPr>
          <p:cNvPr id="3" name="Subtitle 2">
            <a:extLst>
              <a:ext uri="{FF2B5EF4-FFF2-40B4-BE49-F238E27FC236}">
                <a16:creationId xmlns:a16="http://schemas.microsoft.com/office/drawing/2014/main" id="{D9089093-3E56-ACB1-FB57-FE7147419D8F}"/>
              </a:ext>
            </a:extLst>
          </p:cNvPr>
          <p:cNvSpPr>
            <a:spLocks noGrp="1"/>
          </p:cNvSpPr>
          <p:nvPr>
            <p:ph type="subTitle" sz="quarter" idx="1"/>
          </p:nvPr>
        </p:nvSpPr>
        <p:spPr/>
        <p:txBody>
          <a:bodyPr/>
          <a:lstStyle/>
          <a:p>
            <a:pPr>
              <a:defRPr/>
            </a:pPr>
            <a:r>
              <a:rPr lang="en-US" sz="4400" b="1" dirty="0">
                <a:solidFill>
                  <a:srgbClr val="FF0000"/>
                </a:solidFill>
              </a:rPr>
              <a:t>Hebrews 12:28</a:t>
            </a:r>
          </a:p>
          <a:p>
            <a:pPr>
              <a:defRPr/>
            </a:pPr>
            <a:r>
              <a:rPr lang="en-US" sz="4400" b="1" dirty="0">
                <a:solidFill>
                  <a:srgbClr val="FF0000"/>
                </a:solidFill>
              </a:rPr>
              <a:t>Colossians 2:6-7; 3:17</a:t>
            </a:r>
          </a:p>
        </p:txBody>
      </p:sp>
    </p:spTree>
    <p:extLst>
      <p:ext uri="{BB962C8B-B14F-4D97-AF65-F5344CB8AC3E}">
        <p14:creationId xmlns:p14="http://schemas.microsoft.com/office/powerpoint/2010/main" val="1185510406"/>
      </p:ext>
    </p:extLst>
  </p:cSld>
  <p:clrMapOvr>
    <a:masterClrMapping/>
  </p:clrMapOvr>
</p:sld>
</file>

<file path=ppt/theme/theme1.xml><?xml version="1.0" encoding="utf-8"?>
<a:theme xmlns:a="http://schemas.openxmlformats.org/drawingml/2006/main" name="Theme1-O.T">
  <a:themeElements>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lnDef>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Theme1-O.T</Template>
  <TotalTime>849</TotalTime>
  <Words>6480</Words>
  <Application>Microsoft Office PowerPoint</Application>
  <PresentationFormat>On-screen Show (4:3)</PresentationFormat>
  <Paragraphs>296</Paragraphs>
  <Slides>27</Slides>
  <Notes>23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27</vt:i4>
      </vt:variant>
    </vt:vector>
  </HeadingPairs>
  <TitlesOfParts>
    <vt:vector size="34" baseType="lpstr">
      <vt:lpstr>Arial</vt:lpstr>
      <vt:lpstr>Calibri</vt:lpstr>
      <vt:lpstr>Garamond</vt:lpstr>
      <vt:lpstr>system-ui</vt:lpstr>
      <vt:lpstr>Tahoma</vt:lpstr>
      <vt:lpstr>Wingdings</vt:lpstr>
      <vt:lpstr>Theme1-O.T</vt:lpstr>
      <vt:lpstr>Our Love For God</vt:lpstr>
      <vt:lpstr>PowerPoint Presentation</vt:lpstr>
      <vt:lpstr>The Love Of God</vt:lpstr>
      <vt:lpstr>PowerPoint Presentation</vt:lpstr>
      <vt:lpstr>PowerPoint Presentation</vt:lpstr>
      <vt:lpstr>PowerPoint Presentation</vt:lpstr>
      <vt:lpstr>PowerPoint Presentation</vt:lpstr>
      <vt:lpstr>The Declarations Of God’s Love</vt:lpstr>
      <vt:lpstr>Our Love For God (Motive)</vt:lpstr>
      <vt:lpstr>Motive Of Our Love For God: Gratitude. 1 John 4:9</vt:lpstr>
      <vt:lpstr>Our Love For God (Obligations)</vt:lpstr>
      <vt:lpstr>Love Has Its Blessings And Rewards. It Also Has Its Obligations And Responsibilities.</vt:lpstr>
      <vt:lpstr>PowerPoint Presentation</vt:lpstr>
      <vt:lpstr>PowerPoint Presentation</vt:lpstr>
      <vt:lpstr>Obligations Of Love</vt:lpstr>
      <vt:lpstr>Obligations Of Love</vt:lpstr>
      <vt:lpstr>Obligations Of Love</vt:lpstr>
      <vt:lpstr>PowerPoint Presentation</vt:lpstr>
      <vt:lpstr>Obligations Of Love</vt:lpstr>
      <vt:lpstr>Review Obligations Of Love</vt:lpstr>
      <vt:lpstr>Our Love For God (Practical Side)</vt:lpstr>
      <vt:lpstr>Practical Side Of Love</vt:lpstr>
      <vt:lpstr>1 Corinthians 13:1-8</vt:lpstr>
      <vt:lpstr>1 Corinthians 13:1-8</vt:lpstr>
      <vt:lpstr>1 Corinthians 13:1-8</vt:lpstr>
      <vt:lpstr>Conclusion:</vt:lpstr>
      <vt:lpstr>God’s Plan of Salvation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Our Love For God (3)</dc:title>
  <dc:creator>Randy Childs;Micky Galloway</dc:creator>
  <dc:description>8/30/2009</dc:description>
  <cp:lastModifiedBy>Richard Lidh</cp:lastModifiedBy>
  <cp:revision>50</cp:revision>
  <cp:lastPrinted>2025-06-01T00:39:21Z</cp:lastPrinted>
  <dcterms:created xsi:type="dcterms:W3CDTF">2009-08-14T17:44:12Z</dcterms:created>
  <dcterms:modified xsi:type="dcterms:W3CDTF">2025-06-20T22:28:00Z</dcterms:modified>
</cp:coreProperties>
</file>